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4"/>
  </p:sldMasterIdLst>
  <p:notesMasterIdLst>
    <p:notesMasterId r:id="rId24"/>
  </p:notesMasterIdLst>
  <p:handoutMasterIdLst>
    <p:handoutMasterId r:id="rId25"/>
  </p:handoutMasterIdLst>
  <p:sldIdLst>
    <p:sldId id="306" r:id="rId5"/>
    <p:sldId id="307" r:id="rId6"/>
    <p:sldId id="325" r:id="rId7"/>
    <p:sldId id="309" r:id="rId8"/>
    <p:sldId id="316" r:id="rId9"/>
    <p:sldId id="317" r:id="rId10"/>
    <p:sldId id="318" r:id="rId11"/>
    <p:sldId id="319" r:id="rId12"/>
    <p:sldId id="323" r:id="rId13"/>
    <p:sldId id="320" r:id="rId14"/>
    <p:sldId id="331" r:id="rId15"/>
    <p:sldId id="326" r:id="rId16"/>
    <p:sldId id="327" r:id="rId17"/>
    <p:sldId id="324" r:id="rId18"/>
    <p:sldId id="333" r:id="rId19"/>
    <p:sldId id="322" r:id="rId20"/>
    <p:sldId id="329" r:id="rId21"/>
    <p:sldId id="332" r:id="rId22"/>
    <p:sldId id="312" r:id="rId23"/>
  </p:sldIdLst>
  <p:sldSz cx="12192000" cy="6858000"/>
  <p:notesSz cx="6858000" cy="9144000"/>
  <p:defaultTextStyle>
    <a:defPPr rtl="0">
      <a:defRPr lang="en-gb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92" userDrawn="1">
          <p15:clr>
            <a:srgbClr val="A4A3A4"/>
          </p15:clr>
        </p15:guide>
        <p15:guide id="2" pos="7056" userDrawn="1">
          <p15:clr>
            <a:srgbClr val="A4A3A4"/>
          </p15:clr>
        </p15:guide>
        <p15:guide id="3" orient="horz" pos="31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604BB3A-1B6F-41F4-A101-2FC90CA5F7DA}" v="926" dt="2023-06-24T17:21:50.969"/>
    <p1510:client id="{7671FB63-1464-4C29-487A-822119C157D3}" v="166" dt="2023-06-24T17:16:52.759"/>
    <p1510:client id="{C94DDF71-045E-4743-B1CE-3509DCCCF7F7}" v="328" dt="2023-06-24T16:59:56.85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>
        <p:guide orient="horz" pos="1392"/>
        <p:guide pos="7056"/>
        <p:guide orient="horz" pos="3168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32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est User" userId="S::urn:spo:anon#c423d24d5c77a9848ccb9866f143ed1b508eb05bde01baaed5d9ae26ee6973e8::" providerId="AD" clId="Web-{7671FB63-1464-4C29-487A-822119C157D3}"/>
    <pc:docChg chg="addSld modSld">
      <pc:chgData name="Guest User" userId="S::urn:spo:anon#c423d24d5c77a9848ccb9866f143ed1b508eb05bde01baaed5d9ae26ee6973e8::" providerId="AD" clId="Web-{7671FB63-1464-4C29-487A-822119C157D3}" dt="2023-06-24T17:16:52.759" v="152" actId="1076"/>
      <pc:docMkLst>
        <pc:docMk/>
      </pc:docMkLst>
      <pc:sldChg chg="addSp modSp">
        <pc:chgData name="Guest User" userId="S::urn:spo:anon#c423d24d5c77a9848ccb9866f143ed1b508eb05bde01baaed5d9ae26ee6973e8::" providerId="AD" clId="Web-{7671FB63-1464-4C29-487A-822119C157D3}" dt="2023-06-24T17:11:12.640" v="142" actId="1076"/>
        <pc:sldMkLst>
          <pc:docMk/>
          <pc:sldMk cId="1613598062" sldId="307"/>
        </pc:sldMkLst>
        <pc:picChg chg="add mod">
          <ac:chgData name="Guest User" userId="S::urn:spo:anon#c423d24d5c77a9848ccb9866f143ed1b508eb05bde01baaed5d9ae26ee6973e8::" providerId="AD" clId="Web-{7671FB63-1464-4C29-487A-822119C157D3}" dt="2023-06-24T17:11:12.640" v="142" actId="1076"/>
          <ac:picMkLst>
            <pc:docMk/>
            <pc:sldMk cId="1613598062" sldId="307"/>
            <ac:picMk id="7" creationId="{EFDE80F8-88E9-BECA-3DEF-2C5AF14419C2}"/>
          </ac:picMkLst>
        </pc:picChg>
      </pc:sldChg>
      <pc:sldChg chg="addSp delSp modSp">
        <pc:chgData name="Guest User" userId="S::urn:spo:anon#c423d24d5c77a9848ccb9866f143ed1b508eb05bde01baaed5d9ae26ee6973e8::" providerId="AD" clId="Web-{7671FB63-1464-4C29-487A-822119C157D3}" dt="2023-06-24T17:15:04.084" v="146" actId="14100"/>
        <pc:sldMkLst>
          <pc:docMk/>
          <pc:sldMk cId="927313156" sldId="312"/>
        </pc:sldMkLst>
        <pc:spChg chg="add del mod">
          <ac:chgData name="Guest User" userId="S::urn:spo:anon#c423d24d5c77a9848ccb9866f143ed1b508eb05bde01baaed5d9ae26ee6973e8::" providerId="AD" clId="Web-{7671FB63-1464-4C29-487A-822119C157D3}" dt="2023-06-24T17:10:27.655" v="119"/>
          <ac:spMkLst>
            <pc:docMk/>
            <pc:sldMk cId="927313156" sldId="312"/>
            <ac:spMk id="4" creationId="{2E768603-DC8C-9589-B4FB-0EE2A2A5339B}"/>
          </ac:spMkLst>
        </pc:spChg>
        <pc:spChg chg="mod">
          <ac:chgData name="Guest User" userId="S::urn:spo:anon#c423d24d5c77a9848ccb9866f143ed1b508eb05bde01baaed5d9ae26ee6973e8::" providerId="AD" clId="Web-{7671FB63-1464-4C29-487A-822119C157D3}" dt="2023-06-24T17:15:04.084" v="146" actId="14100"/>
          <ac:spMkLst>
            <pc:docMk/>
            <pc:sldMk cId="927313156" sldId="312"/>
            <ac:spMk id="6" creationId="{FF777B66-94CB-491C-AC6B-BDAC98E21D57}"/>
          </ac:spMkLst>
        </pc:spChg>
        <pc:spChg chg="del mod">
          <ac:chgData name="Guest User" userId="S::urn:spo:anon#c423d24d5c77a9848ccb9866f143ed1b508eb05bde01baaed5d9ae26ee6973e8::" providerId="AD" clId="Web-{7671FB63-1464-4C29-487A-822119C157D3}" dt="2023-06-24T17:10:18.045" v="118"/>
          <ac:spMkLst>
            <pc:docMk/>
            <pc:sldMk cId="927313156" sldId="312"/>
            <ac:spMk id="7" creationId="{42AF1107-8D35-4E35-93C7-D3640946F742}"/>
          </ac:spMkLst>
        </pc:spChg>
        <pc:picChg chg="add mod">
          <ac:chgData name="Guest User" userId="S::urn:spo:anon#c423d24d5c77a9848ccb9866f143ed1b508eb05bde01baaed5d9ae26ee6973e8::" providerId="AD" clId="Web-{7671FB63-1464-4C29-487A-822119C157D3}" dt="2023-06-24T17:10:47.655" v="121" actId="1076"/>
          <ac:picMkLst>
            <pc:docMk/>
            <pc:sldMk cId="927313156" sldId="312"/>
            <ac:picMk id="8" creationId="{4301599A-9B84-7E4A-CE36-A728B2803A0C}"/>
          </ac:picMkLst>
        </pc:picChg>
      </pc:sldChg>
      <pc:sldChg chg="addSp delSp modSp">
        <pc:chgData name="Guest User" userId="S::urn:spo:anon#c423d24d5c77a9848ccb9866f143ed1b508eb05bde01baaed5d9ae26ee6973e8::" providerId="AD" clId="Web-{7671FB63-1464-4C29-487A-822119C157D3}" dt="2023-06-24T17:16:52.759" v="152" actId="1076"/>
        <pc:sldMkLst>
          <pc:docMk/>
          <pc:sldMk cId="372287823" sldId="322"/>
        </pc:sldMkLst>
        <pc:spChg chg="add del mod">
          <ac:chgData name="Guest User" userId="S::urn:spo:anon#c423d24d5c77a9848ccb9866f143ed1b508eb05bde01baaed5d9ae26ee6973e8::" providerId="AD" clId="Web-{7671FB63-1464-4C29-487A-822119C157D3}" dt="2023-06-24T15:41:10.889" v="90"/>
          <ac:spMkLst>
            <pc:docMk/>
            <pc:sldMk cId="372287823" sldId="322"/>
            <ac:spMk id="2" creationId="{B0F0F7CB-2F1D-DD92-DE00-D2DDF4B7F46A}"/>
          </ac:spMkLst>
        </pc:spChg>
        <pc:spChg chg="add del mod">
          <ac:chgData name="Guest User" userId="S::urn:spo:anon#c423d24d5c77a9848ccb9866f143ed1b508eb05bde01baaed5d9ae26ee6973e8::" providerId="AD" clId="Web-{7671FB63-1464-4C29-487A-822119C157D3}" dt="2023-06-24T15:43:19.611" v="96"/>
          <ac:spMkLst>
            <pc:docMk/>
            <pc:sldMk cId="372287823" sldId="322"/>
            <ac:spMk id="8" creationId="{C5349042-56ED-28BF-DA67-5567EC1391D4}"/>
          </ac:spMkLst>
        </pc:spChg>
        <pc:spChg chg="del">
          <ac:chgData name="Guest User" userId="S::urn:spo:anon#c423d24d5c77a9848ccb9866f143ed1b508eb05bde01baaed5d9ae26ee6973e8::" providerId="AD" clId="Web-{7671FB63-1464-4C29-487A-822119C157D3}" dt="2023-06-24T15:40:59.889" v="86"/>
          <ac:spMkLst>
            <pc:docMk/>
            <pc:sldMk cId="372287823" sldId="322"/>
            <ac:spMk id="9" creationId="{29293F42-B880-46D8-F1E3-492D6E0A6D65}"/>
          </ac:spMkLst>
        </pc:spChg>
        <pc:spChg chg="mod">
          <ac:chgData name="Guest User" userId="S::urn:spo:anon#c423d24d5c77a9848ccb9866f143ed1b508eb05bde01baaed5d9ae26ee6973e8::" providerId="AD" clId="Web-{7671FB63-1464-4C29-487A-822119C157D3}" dt="2023-06-24T15:27:17.432" v="85" actId="14100"/>
          <ac:spMkLst>
            <pc:docMk/>
            <pc:sldMk cId="372287823" sldId="322"/>
            <ac:spMk id="11" creationId="{7BD39346-0F8C-CE98-92CD-B0DD270580D8}"/>
          </ac:spMkLst>
        </pc:spChg>
        <pc:spChg chg="del mod">
          <ac:chgData name="Guest User" userId="S::urn:spo:anon#c423d24d5c77a9848ccb9866f143ed1b508eb05bde01baaed5d9ae26ee6973e8::" providerId="AD" clId="Web-{7671FB63-1464-4C29-487A-822119C157D3}" dt="2023-06-24T15:43:15.704" v="95"/>
          <ac:spMkLst>
            <pc:docMk/>
            <pc:sldMk cId="372287823" sldId="322"/>
            <ac:spMk id="15" creationId="{2A062B74-47B8-7743-7D44-E03C76FAFDF3}"/>
          </ac:spMkLst>
        </pc:spChg>
        <pc:picChg chg="add mod">
          <ac:chgData name="Guest User" userId="S::urn:spo:anon#c423d24d5c77a9848ccb9866f143ed1b508eb05bde01baaed5d9ae26ee6973e8::" providerId="AD" clId="Web-{7671FB63-1464-4C29-487A-822119C157D3}" dt="2023-06-24T15:43:28.314" v="99" actId="14100"/>
          <ac:picMkLst>
            <pc:docMk/>
            <pc:sldMk cId="372287823" sldId="322"/>
            <ac:picMk id="5" creationId="{CD226316-2D49-B317-136E-DEDD820FD068}"/>
          </ac:picMkLst>
        </pc:picChg>
        <pc:picChg chg="mod">
          <ac:chgData name="Guest User" userId="S::urn:spo:anon#c423d24d5c77a9848ccb9866f143ed1b508eb05bde01baaed5d9ae26ee6973e8::" providerId="AD" clId="Web-{7671FB63-1464-4C29-487A-822119C157D3}" dt="2023-06-24T17:16:52.759" v="152" actId="1076"/>
          <ac:picMkLst>
            <pc:docMk/>
            <pc:sldMk cId="372287823" sldId="322"/>
            <ac:picMk id="10" creationId="{1FE75E90-34E8-573E-BF4F-6CA69F0D9F30}"/>
          </ac:picMkLst>
        </pc:picChg>
      </pc:sldChg>
      <pc:sldChg chg="addSp delSp modSp">
        <pc:chgData name="Guest User" userId="S::urn:spo:anon#c423d24d5c77a9848ccb9866f143ed1b508eb05bde01baaed5d9ae26ee6973e8::" providerId="AD" clId="Web-{7671FB63-1464-4C29-487A-822119C157D3}" dt="2023-06-24T16:20:33.803" v="102"/>
        <pc:sldMkLst>
          <pc:docMk/>
          <pc:sldMk cId="141686882" sldId="323"/>
        </pc:sldMkLst>
        <pc:spChg chg="del mod">
          <ac:chgData name="Guest User" userId="S::urn:spo:anon#c423d24d5c77a9848ccb9866f143ed1b508eb05bde01baaed5d9ae26ee6973e8::" providerId="AD" clId="Web-{7671FB63-1464-4C29-487A-822119C157D3}" dt="2023-06-24T16:20:33.803" v="102"/>
          <ac:spMkLst>
            <pc:docMk/>
            <pc:sldMk cId="141686882" sldId="323"/>
            <ac:spMk id="3" creationId="{05408798-0DB3-46BF-880E-7BB904D700F6}"/>
          </ac:spMkLst>
        </pc:spChg>
        <pc:spChg chg="add mod">
          <ac:chgData name="Guest User" userId="S::urn:spo:anon#c423d24d5c77a9848ccb9866f143ed1b508eb05bde01baaed5d9ae26ee6973e8::" providerId="AD" clId="Web-{7671FB63-1464-4C29-487A-822119C157D3}" dt="2023-06-24T16:20:33.803" v="102"/>
          <ac:spMkLst>
            <pc:docMk/>
            <pc:sldMk cId="141686882" sldId="323"/>
            <ac:spMk id="5" creationId="{CCFFA05F-153C-5D14-519A-0A1E0239B695}"/>
          </ac:spMkLst>
        </pc:spChg>
      </pc:sldChg>
      <pc:sldChg chg="addSp delSp modSp">
        <pc:chgData name="Guest User" userId="S::urn:spo:anon#c423d24d5c77a9848ccb9866f143ed1b508eb05bde01baaed5d9ae26ee6973e8::" providerId="AD" clId="Web-{7671FB63-1464-4C29-487A-822119C157D3}" dt="2023-06-24T15:22:52.347" v="62"/>
        <pc:sldMkLst>
          <pc:docMk/>
          <pc:sldMk cId="298278971" sldId="326"/>
        </pc:sldMkLst>
        <pc:spChg chg="add del mod">
          <ac:chgData name="Guest User" userId="S::urn:spo:anon#c423d24d5c77a9848ccb9866f143ed1b508eb05bde01baaed5d9ae26ee6973e8::" providerId="AD" clId="Web-{7671FB63-1464-4C29-487A-822119C157D3}" dt="2023-06-24T15:22:28.175" v="60"/>
          <ac:spMkLst>
            <pc:docMk/>
            <pc:sldMk cId="298278971" sldId="326"/>
            <ac:spMk id="5" creationId="{4793B093-C60F-6DDD-478D-47862AB316AF}"/>
          </ac:spMkLst>
        </pc:spChg>
        <pc:spChg chg="del">
          <ac:chgData name="Guest User" userId="S::urn:spo:anon#c423d24d5c77a9848ccb9866f143ed1b508eb05bde01baaed5d9ae26ee6973e8::" providerId="AD" clId="Web-{7671FB63-1464-4C29-487A-822119C157D3}" dt="2023-06-24T15:22:21.456" v="58"/>
          <ac:spMkLst>
            <pc:docMk/>
            <pc:sldMk cId="298278971" sldId="326"/>
            <ac:spMk id="9" creationId="{29293F42-B880-46D8-F1E3-492D6E0A6D65}"/>
          </ac:spMkLst>
        </pc:spChg>
        <pc:spChg chg="del">
          <ac:chgData name="Guest User" userId="S::urn:spo:anon#c423d24d5c77a9848ccb9866f143ed1b508eb05bde01baaed5d9ae26ee6973e8::" providerId="AD" clId="Web-{7671FB63-1464-4C29-487A-822119C157D3}" dt="2023-06-24T15:22:24.081" v="59"/>
          <ac:spMkLst>
            <pc:docMk/>
            <pc:sldMk cId="298278971" sldId="326"/>
            <ac:spMk id="15" creationId="{2A062B74-47B8-7743-7D44-E03C76FAFDF3}"/>
          </ac:spMkLst>
        </pc:spChg>
        <pc:picChg chg="add mod">
          <ac:chgData name="Guest User" userId="S::urn:spo:anon#c423d24d5c77a9848ccb9866f143ed1b508eb05bde01baaed5d9ae26ee6973e8::" providerId="AD" clId="Web-{7671FB63-1464-4C29-487A-822119C157D3}" dt="2023-06-24T15:22:52.347" v="62"/>
          <ac:picMkLst>
            <pc:docMk/>
            <pc:sldMk cId="298278971" sldId="326"/>
            <ac:picMk id="8" creationId="{B8925F8D-1F2C-7A27-F189-E9F302FDBC97}"/>
          </ac:picMkLst>
        </pc:picChg>
      </pc:sldChg>
      <pc:sldChg chg="addSp delSp modSp">
        <pc:chgData name="Guest User" userId="S::urn:spo:anon#c423d24d5c77a9848ccb9866f143ed1b508eb05bde01baaed5d9ae26ee6973e8::" providerId="AD" clId="Web-{7671FB63-1464-4C29-487A-822119C157D3}" dt="2023-06-24T15:26:47.853" v="84" actId="14100"/>
        <pc:sldMkLst>
          <pc:docMk/>
          <pc:sldMk cId="1848964231" sldId="327"/>
        </pc:sldMkLst>
        <pc:spChg chg="add del mod">
          <ac:chgData name="Guest User" userId="S::urn:spo:anon#c423d24d5c77a9848ccb9866f143ed1b508eb05bde01baaed5d9ae26ee6973e8::" providerId="AD" clId="Web-{7671FB63-1464-4C29-487A-822119C157D3}" dt="2023-06-24T15:23:04.019" v="65"/>
          <ac:spMkLst>
            <pc:docMk/>
            <pc:sldMk cId="1848964231" sldId="327"/>
            <ac:spMk id="5" creationId="{39D5C2E8-5803-1957-A227-564847078C31}"/>
          </ac:spMkLst>
        </pc:spChg>
        <pc:spChg chg="del">
          <ac:chgData name="Guest User" userId="S::urn:spo:anon#c423d24d5c77a9848ccb9866f143ed1b508eb05bde01baaed5d9ae26ee6973e8::" providerId="AD" clId="Web-{7671FB63-1464-4C29-487A-822119C157D3}" dt="2023-06-24T15:23:01.504" v="64"/>
          <ac:spMkLst>
            <pc:docMk/>
            <pc:sldMk cId="1848964231" sldId="327"/>
            <ac:spMk id="9" creationId="{29293F42-B880-46D8-F1E3-492D6E0A6D65}"/>
          </ac:spMkLst>
        </pc:spChg>
        <pc:spChg chg="del">
          <ac:chgData name="Guest User" userId="S::urn:spo:anon#c423d24d5c77a9848ccb9866f143ed1b508eb05bde01baaed5d9ae26ee6973e8::" providerId="AD" clId="Web-{7671FB63-1464-4C29-487A-822119C157D3}" dt="2023-06-24T15:22:59.644" v="63"/>
          <ac:spMkLst>
            <pc:docMk/>
            <pc:sldMk cId="1848964231" sldId="327"/>
            <ac:spMk id="15" creationId="{2A062B74-47B8-7743-7D44-E03C76FAFDF3}"/>
          </ac:spMkLst>
        </pc:spChg>
        <pc:picChg chg="add mod">
          <ac:chgData name="Guest User" userId="S::urn:spo:anon#c423d24d5c77a9848ccb9866f143ed1b508eb05bde01baaed5d9ae26ee6973e8::" providerId="AD" clId="Web-{7671FB63-1464-4C29-487A-822119C157D3}" dt="2023-06-24T15:26:19.149" v="80" actId="1076"/>
          <ac:picMkLst>
            <pc:docMk/>
            <pc:sldMk cId="1848964231" sldId="327"/>
            <ac:picMk id="8" creationId="{A908981A-82CA-059F-BD97-47CB86AC8AC9}"/>
          </ac:picMkLst>
        </pc:picChg>
        <pc:cxnChg chg="add mod">
          <ac:chgData name="Guest User" userId="S::urn:spo:anon#c423d24d5c77a9848ccb9866f143ed1b508eb05bde01baaed5d9ae26ee6973e8::" providerId="AD" clId="Web-{7671FB63-1464-4C29-487A-822119C157D3}" dt="2023-06-24T15:26:04.117" v="75" actId="1076"/>
          <ac:cxnSpMkLst>
            <pc:docMk/>
            <pc:sldMk cId="1848964231" sldId="327"/>
            <ac:cxnSpMk id="5" creationId="{69BD9A14-6ECD-8A8D-BD1B-4C5EC80B1E82}"/>
          </ac:cxnSpMkLst>
        </pc:cxnChg>
        <pc:cxnChg chg="add mod">
          <ac:chgData name="Guest User" userId="S::urn:spo:anon#c423d24d5c77a9848ccb9866f143ed1b508eb05bde01baaed5d9ae26ee6973e8::" providerId="AD" clId="Web-{7671FB63-1464-4C29-487A-822119C157D3}" dt="2023-06-24T15:26:28.446" v="81" actId="1076"/>
          <ac:cxnSpMkLst>
            <pc:docMk/>
            <pc:sldMk cId="1848964231" sldId="327"/>
            <ac:cxnSpMk id="9" creationId="{674DA46E-53D7-2503-84D2-AF26B6150555}"/>
          </ac:cxnSpMkLst>
        </pc:cxnChg>
        <pc:cxnChg chg="add mod">
          <ac:chgData name="Guest User" userId="S::urn:spo:anon#c423d24d5c77a9848ccb9866f143ed1b508eb05bde01baaed5d9ae26ee6973e8::" providerId="AD" clId="Web-{7671FB63-1464-4C29-487A-822119C157D3}" dt="2023-06-24T15:26:47.853" v="84" actId="14100"/>
          <ac:cxnSpMkLst>
            <pc:docMk/>
            <pc:sldMk cId="1848964231" sldId="327"/>
            <ac:cxnSpMk id="12" creationId="{46DA4B2C-91EA-67E4-70DB-45E37568B940}"/>
          </ac:cxnSpMkLst>
        </pc:cxnChg>
      </pc:sldChg>
      <pc:sldChg chg="addSp delSp modSp">
        <pc:chgData name="Guest User" userId="S::urn:spo:anon#c423d24d5c77a9848ccb9866f143ed1b508eb05bde01baaed5d9ae26ee6973e8::" providerId="AD" clId="Web-{7671FB63-1464-4C29-487A-822119C157D3}" dt="2023-06-24T16:39:28.753" v="114" actId="1076"/>
        <pc:sldMkLst>
          <pc:docMk/>
          <pc:sldMk cId="3708309524" sldId="329"/>
        </pc:sldMkLst>
        <pc:spChg chg="del">
          <ac:chgData name="Guest User" userId="S::urn:spo:anon#c423d24d5c77a9848ccb9866f143ed1b508eb05bde01baaed5d9ae26ee6973e8::" providerId="AD" clId="Web-{7671FB63-1464-4C29-487A-822119C157D3}" dt="2023-06-24T16:33:26.262" v="103"/>
          <ac:spMkLst>
            <pc:docMk/>
            <pc:sldMk cId="3708309524" sldId="329"/>
            <ac:spMk id="9" creationId="{29293F42-B880-46D8-F1E3-492D6E0A6D65}"/>
          </ac:spMkLst>
        </pc:spChg>
        <pc:picChg chg="add mod ord">
          <ac:chgData name="Guest User" userId="S::urn:spo:anon#c423d24d5c77a9848ccb9866f143ed1b508eb05bde01baaed5d9ae26ee6973e8::" providerId="AD" clId="Web-{7671FB63-1464-4C29-487A-822119C157D3}" dt="2023-06-24T16:33:28.934" v="104" actId="1076"/>
          <ac:picMkLst>
            <pc:docMk/>
            <pc:sldMk cId="3708309524" sldId="329"/>
            <ac:picMk id="2" creationId="{D401667F-06C0-72B4-F687-0996A65AAAA5}"/>
          </ac:picMkLst>
        </pc:picChg>
        <pc:picChg chg="add mod">
          <ac:chgData name="Guest User" userId="S::urn:spo:anon#c423d24d5c77a9848ccb9866f143ed1b508eb05bde01baaed5d9ae26ee6973e8::" providerId="AD" clId="Web-{7671FB63-1464-4C29-487A-822119C157D3}" dt="2023-06-24T16:34:04.060" v="110" actId="1076"/>
          <ac:picMkLst>
            <pc:docMk/>
            <pc:sldMk cId="3708309524" sldId="329"/>
            <ac:picMk id="6" creationId="{16B3512F-7ADC-0EF3-8E01-607DA82DD544}"/>
          </ac:picMkLst>
        </pc:picChg>
        <pc:picChg chg="add mod">
          <ac:chgData name="Guest User" userId="S::urn:spo:anon#c423d24d5c77a9848ccb9866f143ed1b508eb05bde01baaed5d9ae26ee6973e8::" providerId="AD" clId="Web-{7671FB63-1464-4C29-487A-822119C157D3}" dt="2023-06-24T16:39:28.753" v="114" actId="1076"/>
          <ac:picMkLst>
            <pc:docMk/>
            <pc:sldMk cId="3708309524" sldId="329"/>
            <ac:picMk id="12" creationId="{A398C615-6D39-AF88-CF45-AFDA8D9B072A}"/>
          </ac:picMkLst>
        </pc:picChg>
      </pc:sldChg>
      <pc:sldChg chg="addSp delSp modSp">
        <pc:chgData name="Guest User" userId="S::urn:spo:anon#c423d24d5c77a9848ccb9866f143ed1b508eb05bde01baaed5d9ae26ee6973e8::" providerId="AD" clId="Web-{7671FB63-1464-4C29-487A-822119C157D3}" dt="2023-06-24T15:25:33.117" v="71" actId="1076"/>
        <pc:sldMkLst>
          <pc:docMk/>
          <pc:sldMk cId="4116120264" sldId="331"/>
        </pc:sldMkLst>
        <pc:spChg chg="add del mod">
          <ac:chgData name="Guest User" userId="S::urn:spo:anon#c423d24d5c77a9848ccb9866f143ed1b508eb05bde01baaed5d9ae26ee6973e8::" providerId="AD" clId="Web-{7671FB63-1464-4C29-487A-822119C157D3}" dt="2023-06-24T15:20:53.282" v="51"/>
          <ac:spMkLst>
            <pc:docMk/>
            <pc:sldMk cId="4116120264" sldId="331"/>
            <ac:spMk id="7" creationId="{730631A4-797A-0B1E-E2EA-B58648F014B4}"/>
          </ac:spMkLst>
        </pc:spChg>
        <pc:spChg chg="del mod">
          <ac:chgData name="Guest User" userId="S::urn:spo:anon#c423d24d5c77a9848ccb9866f143ed1b508eb05bde01baaed5d9ae26ee6973e8::" providerId="AD" clId="Web-{7671FB63-1464-4C29-487A-822119C157D3}" dt="2023-06-24T15:20:51.360" v="50"/>
          <ac:spMkLst>
            <pc:docMk/>
            <pc:sldMk cId="4116120264" sldId="331"/>
            <ac:spMk id="15" creationId="{2A062B74-47B8-7743-7D44-E03C76FAFDF3}"/>
          </ac:spMkLst>
        </pc:spChg>
        <pc:picChg chg="add mod">
          <ac:chgData name="Guest User" userId="S::urn:spo:anon#c423d24d5c77a9848ccb9866f143ed1b508eb05bde01baaed5d9ae26ee6973e8::" providerId="AD" clId="Web-{7671FB63-1464-4C29-487A-822119C157D3}" dt="2023-06-24T15:21:58.268" v="57" actId="1076"/>
          <ac:picMkLst>
            <pc:docMk/>
            <pc:sldMk cId="4116120264" sldId="331"/>
            <ac:picMk id="8" creationId="{CEFFDF94-CF9B-EECA-B739-627015D7A5E3}"/>
          </ac:picMkLst>
        </pc:picChg>
        <pc:cxnChg chg="mod">
          <ac:chgData name="Guest User" userId="S::urn:spo:anon#c423d24d5c77a9848ccb9866f143ed1b508eb05bde01baaed5d9ae26ee6973e8::" providerId="AD" clId="Web-{7671FB63-1464-4C29-487A-822119C157D3}" dt="2023-06-24T15:25:33.117" v="71" actId="1076"/>
          <ac:cxnSpMkLst>
            <pc:docMk/>
            <pc:sldMk cId="4116120264" sldId="331"/>
            <ac:cxnSpMk id="5" creationId="{4A7C3D16-6A3C-3566-8635-166618C9745B}"/>
          </ac:cxnSpMkLst>
        </pc:cxnChg>
      </pc:sldChg>
      <pc:sldChg chg="modSp">
        <pc:chgData name="Guest User" userId="S::urn:spo:anon#c423d24d5c77a9848ccb9866f143ed1b508eb05bde01baaed5d9ae26ee6973e8::" providerId="AD" clId="Web-{7671FB63-1464-4C29-487A-822119C157D3}" dt="2023-06-24T15:47:10.476" v="100" actId="20577"/>
        <pc:sldMkLst>
          <pc:docMk/>
          <pc:sldMk cId="2318415323" sldId="332"/>
        </pc:sldMkLst>
        <pc:spChg chg="mod">
          <ac:chgData name="Guest User" userId="S::urn:spo:anon#c423d24d5c77a9848ccb9866f143ed1b508eb05bde01baaed5d9ae26ee6973e8::" providerId="AD" clId="Web-{7671FB63-1464-4C29-487A-822119C157D3}" dt="2023-06-24T15:47:10.476" v="100" actId="20577"/>
          <ac:spMkLst>
            <pc:docMk/>
            <pc:sldMk cId="2318415323" sldId="332"/>
            <ac:spMk id="3" creationId="{05408798-0DB3-46BF-880E-7BB904D700F6}"/>
          </ac:spMkLst>
        </pc:spChg>
      </pc:sldChg>
      <pc:sldChg chg="modSp add">
        <pc:chgData name="Guest User" userId="S::urn:spo:anon#c423d24d5c77a9848ccb9866f143ed1b508eb05bde01baaed5d9ae26ee6973e8::" providerId="AD" clId="Web-{7671FB63-1464-4C29-487A-822119C157D3}" dt="2023-06-24T15:12:04.235" v="47" actId="1076"/>
        <pc:sldMkLst>
          <pc:docMk/>
          <pc:sldMk cId="2994644078" sldId="333"/>
        </pc:sldMkLst>
        <pc:spChg chg="mod">
          <ac:chgData name="Guest User" userId="S::urn:spo:anon#c423d24d5c77a9848ccb9866f143ed1b508eb05bde01baaed5d9ae26ee6973e8::" providerId="AD" clId="Web-{7671FB63-1464-4C29-487A-822119C157D3}" dt="2023-06-24T15:12:04.235" v="47" actId="1076"/>
          <ac:spMkLst>
            <pc:docMk/>
            <pc:sldMk cId="2994644078" sldId="333"/>
            <ac:spMk id="15" creationId="{2A062B74-47B8-7743-7D44-E03C76FAFDF3}"/>
          </ac:spMkLst>
        </pc:spChg>
      </pc:sldChg>
    </pc:docChg>
  </pc:docChgLst>
  <pc:docChgLst>
    <pc:chgData name="Utente guest" userId="S::urn:spo:anon#c423d24d5c77a9848ccb9866f143ed1b508eb05bde01baaed5d9ae26ee6973e8::" providerId="AD" clId="Web-{C94DDF71-045E-4743-B1CE-3509DCCCF7F7}"/>
    <pc:docChg chg="modSld">
      <pc:chgData name="Utente guest" userId="S::urn:spo:anon#c423d24d5c77a9848ccb9866f143ed1b508eb05bde01baaed5d9ae26ee6973e8::" providerId="AD" clId="Web-{C94DDF71-045E-4743-B1CE-3509DCCCF7F7}" dt="2023-06-24T16:59:56.856" v="314" actId="1076"/>
      <pc:docMkLst>
        <pc:docMk/>
      </pc:docMkLst>
      <pc:sldChg chg="addSp delSp modSp">
        <pc:chgData name="Utente guest" userId="S::urn:spo:anon#c423d24d5c77a9848ccb9866f143ed1b508eb05bde01baaed5d9ae26ee6973e8::" providerId="AD" clId="Web-{C94DDF71-045E-4743-B1CE-3509DCCCF7F7}" dt="2023-06-24T16:34:31.939" v="165"/>
        <pc:sldMkLst>
          <pc:docMk/>
          <pc:sldMk cId="1613598062" sldId="307"/>
        </pc:sldMkLst>
        <pc:spChg chg="add del mod">
          <ac:chgData name="Utente guest" userId="S::urn:spo:anon#c423d24d5c77a9848ccb9866f143ed1b508eb05bde01baaed5d9ae26ee6973e8::" providerId="AD" clId="Web-{C94DDF71-045E-4743-B1CE-3509DCCCF7F7}" dt="2023-06-24T16:32:35.514" v="146"/>
          <ac:spMkLst>
            <pc:docMk/>
            <pc:sldMk cId="1613598062" sldId="307"/>
            <ac:spMk id="10" creationId="{5939D752-9BB4-248E-B771-CC85AF950EFF}"/>
          </ac:spMkLst>
        </pc:spChg>
        <pc:spChg chg="add del mod">
          <ac:chgData name="Utente guest" userId="S::urn:spo:anon#c423d24d5c77a9848ccb9866f143ed1b508eb05bde01baaed5d9ae26ee6973e8::" providerId="AD" clId="Web-{C94DDF71-045E-4743-B1CE-3509DCCCF7F7}" dt="2023-06-24T16:32:52.624" v="150"/>
          <ac:spMkLst>
            <pc:docMk/>
            <pc:sldMk cId="1613598062" sldId="307"/>
            <ac:spMk id="13" creationId="{F19D61FF-C3AA-0400-439E-213D9D64751A}"/>
          </ac:spMkLst>
        </pc:spChg>
        <pc:spChg chg="add del mod">
          <ac:chgData name="Utente guest" userId="S::urn:spo:anon#c423d24d5c77a9848ccb9866f143ed1b508eb05bde01baaed5d9ae26ee6973e8::" providerId="AD" clId="Web-{C94DDF71-045E-4743-B1CE-3509DCCCF7F7}" dt="2023-06-24T16:33:04.655" v="152"/>
          <ac:spMkLst>
            <pc:docMk/>
            <pc:sldMk cId="1613598062" sldId="307"/>
            <ac:spMk id="16" creationId="{1045458D-B28F-C144-375D-737C6EF07B95}"/>
          </ac:spMkLst>
        </pc:spChg>
        <pc:picChg chg="add del mod">
          <ac:chgData name="Utente guest" userId="S::urn:spo:anon#c423d24d5c77a9848ccb9866f143ed1b508eb05bde01baaed5d9ae26ee6973e8::" providerId="AD" clId="Web-{C94DDF71-045E-4743-B1CE-3509DCCCF7F7}" dt="2023-06-24T16:30:54.323" v="140"/>
          <ac:picMkLst>
            <pc:docMk/>
            <pc:sldMk cId="1613598062" sldId="307"/>
            <ac:picMk id="2" creationId="{BE68EB98-F112-A0CC-8F21-C3BAFB3B3D3F}"/>
          </ac:picMkLst>
        </pc:picChg>
        <pc:picChg chg="add del mod">
          <ac:chgData name="Utente guest" userId="S::urn:spo:anon#c423d24d5c77a9848ccb9866f143ed1b508eb05bde01baaed5d9ae26ee6973e8::" providerId="AD" clId="Web-{C94DDF71-045E-4743-B1CE-3509DCCCF7F7}" dt="2023-06-24T16:31:43.012" v="145"/>
          <ac:picMkLst>
            <pc:docMk/>
            <pc:sldMk cId="1613598062" sldId="307"/>
            <ac:picMk id="5" creationId="{90B01A81-D897-CABE-B7A8-C6BE7F9ABD31}"/>
          </ac:picMkLst>
        </pc:picChg>
        <pc:picChg chg="del">
          <ac:chgData name="Utente guest" userId="S::urn:spo:anon#c423d24d5c77a9848ccb9866f143ed1b508eb05bde01baaed5d9ae26ee6973e8::" providerId="AD" clId="Web-{C94DDF71-045E-4743-B1CE-3509DCCCF7F7}" dt="2023-06-24T16:31:38.449" v="143"/>
          <ac:picMkLst>
            <pc:docMk/>
            <pc:sldMk cId="1613598062" sldId="307"/>
            <ac:picMk id="6" creationId="{4642631A-6ABE-41EA-A308-9CF1230F1421}"/>
          </ac:picMkLst>
        </pc:picChg>
        <pc:picChg chg="add del mod ord modCrop">
          <ac:chgData name="Utente guest" userId="S::urn:spo:anon#c423d24d5c77a9848ccb9866f143ed1b508eb05bde01baaed5d9ae26ee6973e8::" providerId="AD" clId="Web-{C94DDF71-045E-4743-B1CE-3509DCCCF7F7}" dt="2023-06-24T16:32:50.092" v="149"/>
          <ac:picMkLst>
            <pc:docMk/>
            <pc:sldMk cId="1613598062" sldId="307"/>
            <ac:picMk id="11" creationId="{5B8E2A11-721A-6907-E95E-292F5292155B}"/>
          </ac:picMkLst>
        </pc:picChg>
        <pc:picChg chg="add del mod ord">
          <ac:chgData name="Utente guest" userId="S::urn:spo:anon#c423d24d5c77a9848ccb9866f143ed1b508eb05bde01baaed5d9ae26ee6973e8::" providerId="AD" clId="Web-{C94DDF71-045E-4743-B1CE-3509DCCCF7F7}" dt="2023-06-24T16:32:57.264" v="151"/>
          <ac:picMkLst>
            <pc:docMk/>
            <pc:sldMk cId="1613598062" sldId="307"/>
            <ac:picMk id="14" creationId="{66070192-8F3C-D1D7-510D-1F0050AD82FC}"/>
          </ac:picMkLst>
        </pc:picChg>
        <pc:picChg chg="add del mod modCrop">
          <ac:chgData name="Utente guest" userId="S::urn:spo:anon#c423d24d5c77a9848ccb9866f143ed1b508eb05bde01baaed5d9ae26ee6973e8::" providerId="AD" clId="Web-{C94DDF71-045E-4743-B1CE-3509DCCCF7F7}" dt="2023-06-24T16:34:31.939" v="165"/>
          <ac:picMkLst>
            <pc:docMk/>
            <pc:sldMk cId="1613598062" sldId="307"/>
            <ac:picMk id="17" creationId="{21C813AA-5242-7921-9940-BC7F6186DD46}"/>
          </ac:picMkLst>
        </pc:picChg>
      </pc:sldChg>
      <pc:sldChg chg="delSp">
        <pc:chgData name="Utente guest" userId="S::urn:spo:anon#c423d24d5c77a9848ccb9866f143ed1b508eb05bde01baaed5d9ae26ee6973e8::" providerId="AD" clId="Web-{C94DDF71-045E-4743-B1CE-3509DCCCF7F7}" dt="2023-06-24T15:36:06.067" v="92"/>
        <pc:sldMkLst>
          <pc:docMk/>
          <pc:sldMk cId="1652749999" sldId="316"/>
        </pc:sldMkLst>
        <pc:inkChg chg="del">
          <ac:chgData name="Utente guest" userId="S::urn:spo:anon#c423d24d5c77a9848ccb9866f143ed1b508eb05bde01baaed5d9ae26ee6973e8::" providerId="AD" clId="Web-{C94DDF71-045E-4743-B1CE-3509DCCCF7F7}" dt="2023-06-24T15:36:06.067" v="92"/>
          <ac:inkMkLst>
            <pc:docMk/>
            <pc:sldMk cId="1652749999" sldId="316"/>
            <ac:inkMk id="6" creationId="{2488E086-E92A-9F73-4C9B-39E1C8505C76}"/>
          </ac:inkMkLst>
        </pc:inkChg>
      </pc:sldChg>
      <pc:sldChg chg="delSp">
        <pc:chgData name="Utente guest" userId="S::urn:spo:anon#c423d24d5c77a9848ccb9866f143ed1b508eb05bde01baaed5d9ae26ee6973e8::" providerId="AD" clId="Web-{C94DDF71-045E-4743-B1CE-3509DCCCF7F7}" dt="2023-06-24T15:36:01.770" v="91"/>
        <pc:sldMkLst>
          <pc:docMk/>
          <pc:sldMk cId="1031098068" sldId="317"/>
        </pc:sldMkLst>
        <pc:inkChg chg="del">
          <ac:chgData name="Utente guest" userId="S::urn:spo:anon#c423d24d5c77a9848ccb9866f143ed1b508eb05bde01baaed5d9ae26ee6973e8::" providerId="AD" clId="Web-{C94DDF71-045E-4743-B1CE-3509DCCCF7F7}" dt="2023-06-24T15:36:01.770" v="91"/>
          <ac:inkMkLst>
            <pc:docMk/>
            <pc:sldMk cId="1031098068" sldId="317"/>
            <ac:inkMk id="6" creationId="{2488E086-E92A-9F73-4C9B-39E1C8505C76}"/>
          </ac:inkMkLst>
        </pc:inkChg>
      </pc:sldChg>
      <pc:sldChg chg="delSp">
        <pc:chgData name="Utente guest" userId="S::urn:spo:anon#c423d24d5c77a9848ccb9866f143ed1b508eb05bde01baaed5d9ae26ee6973e8::" providerId="AD" clId="Web-{C94DDF71-045E-4743-B1CE-3509DCCCF7F7}" dt="2023-06-24T15:35:57.160" v="90"/>
        <pc:sldMkLst>
          <pc:docMk/>
          <pc:sldMk cId="3037888507" sldId="318"/>
        </pc:sldMkLst>
        <pc:inkChg chg="del">
          <ac:chgData name="Utente guest" userId="S::urn:spo:anon#c423d24d5c77a9848ccb9866f143ed1b508eb05bde01baaed5d9ae26ee6973e8::" providerId="AD" clId="Web-{C94DDF71-045E-4743-B1CE-3509DCCCF7F7}" dt="2023-06-24T15:35:57.160" v="90"/>
          <ac:inkMkLst>
            <pc:docMk/>
            <pc:sldMk cId="3037888507" sldId="318"/>
            <ac:inkMk id="6" creationId="{2488E086-E92A-9F73-4C9B-39E1C8505C76}"/>
          </ac:inkMkLst>
        </pc:inkChg>
      </pc:sldChg>
      <pc:sldChg chg="delSp">
        <pc:chgData name="Utente guest" userId="S::urn:spo:anon#c423d24d5c77a9848ccb9866f143ed1b508eb05bde01baaed5d9ae26ee6973e8::" providerId="AD" clId="Web-{C94DDF71-045E-4743-B1CE-3509DCCCF7F7}" dt="2023-06-24T15:35:52.285" v="89"/>
        <pc:sldMkLst>
          <pc:docMk/>
          <pc:sldMk cId="399355786" sldId="319"/>
        </pc:sldMkLst>
        <pc:inkChg chg="del">
          <ac:chgData name="Utente guest" userId="S::urn:spo:anon#c423d24d5c77a9848ccb9866f143ed1b508eb05bde01baaed5d9ae26ee6973e8::" providerId="AD" clId="Web-{C94DDF71-045E-4743-B1CE-3509DCCCF7F7}" dt="2023-06-24T15:35:52.285" v="89"/>
          <ac:inkMkLst>
            <pc:docMk/>
            <pc:sldMk cId="399355786" sldId="319"/>
            <ac:inkMk id="6" creationId="{2488E086-E92A-9F73-4C9B-39E1C8505C76}"/>
          </ac:inkMkLst>
        </pc:inkChg>
      </pc:sldChg>
      <pc:sldChg chg="addSp delSp modSp">
        <pc:chgData name="Utente guest" userId="S::urn:spo:anon#c423d24d5c77a9848ccb9866f143ed1b508eb05bde01baaed5d9ae26ee6973e8::" providerId="AD" clId="Web-{C94DDF71-045E-4743-B1CE-3509DCCCF7F7}" dt="2023-06-24T15:35:40.957" v="88"/>
        <pc:sldMkLst>
          <pc:docMk/>
          <pc:sldMk cId="1104296572" sldId="320"/>
        </pc:sldMkLst>
        <pc:spChg chg="mod">
          <ac:chgData name="Utente guest" userId="S::urn:spo:anon#c423d24d5c77a9848ccb9866f143ed1b508eb05bde01baaed5d9ae26ee6973e8::" providerId="AD" clId="Web-{C94DDF71-045E-4743-B1CE-3509DCCCF7F7}" dt="2023-06-24T15:13:39.378" v="50" actId="1076"/>
          <ac:spMkLst>
            <pc:docMk/>
            <pc:sldMk cId="1104296572" sldId="320"/>
            <ac:spMk id="15" creationId="{2A062B74-47B8-7743-7D44-E03C76FAFDF3}"/>
          </ac:spMkLst>
        </pc:spChg>
        <pc:picChg chg="add mod">
          <ac:chgData name="Utente guest" userId="S::urn:spo:anon#c423d24d5c77a9848ccb9866f143ed1b508eb05bde01baaed5d9ae26ee6973e8::" providerId="AD" clId="Web-{C94DDF71-045E-4743-B1CE-3509DCCCF7F7}" dt="2023-06-24T15:11:10.498" v="12"/>
          <ac:picMkLst>
            <pc:docMk/>
            <pc:sldMk cId="1104296572" sldId="320"/>
            <ac:picMk id="2" creationId="{27F16EE9-F08F-0769-5201-8D3333F5B18A}"/>
          </ac:picMkLst>
        </pc:picChg>
        <pc:picChg chg="del">
          <ac:chgData name="Utente guest" userId="S::urn:spo:anon#c423d24d5c77a9848ccb9866f143ed1b508eb05bde01baaed5d9ae26ee6973e8::" providerId="AD" clId="Web-{C94DDF71-045E-4743-B1CE-3509DCCCF7F7}" dt="2023-06-24T15:10:06.058" v="1"/>
          <ac:picMkLst>
            <pc:docMk/>
            <pc:sldMk cId="1104296572" sldId="320"/>
            <ac:picMk id="5" creationId="{CFCB7D10-98B8-A71D-4E8B-0A2312CCEA6D}"/>
          </ac:picMkLst>
        </pc:picChg>
        <pc:inkChg chg="del">
          <ac:chgData name="Utente guest" userId="S::urn:spo:anon#c423d24d5c77a9848ccb9866f143ed1b508eb05bde01baaed5d9ae26ee6973e8::" providerId="AD" clId="Web-{C94DDF71-045E-4743-B1CE-3509DCCCF7F7}" dt="2023-06-24T15:35:40.957" v="88"/>
          <ac:inkMkLst>
            <pc:docMk/>
            <pc:sldMk cId="1104296572" sldId="320"/>
            <ac:inkMk id="6" creationId="{2488E086-E92A-9F73-4C9B-39E1C8505C76}"/>
          </ac:inkMkLst>
        </pc:inkChg>
      </pc:sldChg>
      <pc:sldChg chg="addSp delSp modSp">
        <pc:chgData name="Utente guest" userId="S::urn:spo:anon#c423d24d5c77a9848ccb9866f143ed1b508eb05bde01baaed5d9ae26ee6973e8::" providerId="AD" clId="Web-{C94DDF71-045E-4743-B1CE-3509DCCCF7F7}" dt="2023-06-24T16:15:35.725" v="136" actId="14100"/>
        <pc:sldMkLst>
          <pc:docMk/>
          <pc:sldMk cId="372287823" sldId="322"/>
        </pc:sldMkLst>
        <pc:spChg chg="del">
          <ac:chgData name="Utente guest" userId="S::urn:spo:anon#c423d24d5c77a9848ccb9866f143ed1b508eb05bde01baaed5d9ae26ee6973e8::" providerId="AD" clId="Web-{C94DDF71-045E-4743-B1CE-3509DCCCF7F7}" dt="2023-06-24T15:43:22.924" v="96"/>
          <ac:spMkLst>
            <pc:docMk/>
            <pc:sldMk cId="372287823" sldId="322"/>
            <ac:spMk id="8" creationId="{C5349042-56ED-28BF-DA67-5567EC1391D4}"/>
          </ac:spMkLst>
        </pc:spChg>
        <pc:picChg chg="del">
          <ac:chgData name="Utente guest" userId="S::urn:spo:anon#c423d24d5c77a9848ccb9866f143ed1b508eb05bde01baaed5d9ae26ee6973e8::" providerId="AD" clId="Web-{C94DDF71-045E-4743-B1CE-3509DCCCF7F7}" dt="2023-06-24T16:15:01.739" v="128"/>
          <ac:picMkLst>
            <pc:docMk/>
            <pc:sldMk cId="372287823" sldId="322"/>
            <ac:picMk id="5" creationId="{CD226316-2D49-B317-136E-DEDD820FD068}"/>
          </ac:picMkLst>
        </pc:picChg>
        <pc:picChg chg="add del mod">
          <ac:chgData name="Utente guest" userId="S::urn:spo:anon#c423d24d5c77a9848ccb9866f143ed1b508eb05bde01baaed5d9ae26ee6973e8::" providerId="AD" clId="Web-{C94DDF71-045E-4743-B1CE-3509DCCCF7F7}" dt="2023-06-24T16:00:12.884" v="100"/>
          <ac:picMkLst>
            <pc:docMk/>
            <pc:sldMk cId="372287823" sldId="322"/>
            <ac:picMk id="7" creationId="{324E64A8-CE2A-D752-5506-C1C3D4294485}"/>
          </ac:picMkLst>
        </pc:picChg>
        <pc:picChg chg="add mod">
          <ac:chgData name="Utente guest" userId="S::urn:spo:anon#c423d24d5c77a9848ccb9866f143ed1b508eb05bde01baaed5d9ae26ee6973e8::" providerId="AD" clId="Web-{C94DDF71-045E-4743-B1CE-3509DCCCF7F7}" dt="2023-06-24T16:15:35.725" v="136" actId="14100"/>
          <ac:picMkLst>
            <pc:docMk/>
            <pc:sldMk cId="372287823" sldId="322"/>
            <ac:picMk id="10" creationId="{1FE75E90-34E8-573E-BF4F-6CA69F0D9F30}"/>
          </ac:picMkLst>
        </pc:picChg>
        <pc:inkChg chg="del">
          <ac:chgData name="Utente guest" userId="S::urn:spo:anon#c423d24d5c77a9848ccb9866f143ed1b508eb05bde01baaed5d9ae26ee6973e8::" providerId="AD" clId="Web-{C94DDF71-045E-4743-B1CE-3509DCCCF7F7}" dt="2023-06-24T15:35:20.347" v="85"/>
          <ac:inkMkLst>
            <pc:docMk/>
            <pc:sldMk cId="372287823" sldId="322"/>
            <ac:inkMk id="6" creationId="{2488E086-E92A-9F73-4C9B-39E1C8505C76}"/>
          </ac:inkMkLst>
        </pc:inkChg>
      </pc:sldChg>
      <pc:sldChg chg="addSp delSp modSp">
        <pc:chgData name="Utente guest" userId="S::urn:spo:anon#c423d24d5c77a9848ccb9866f143ed1b508eb05bde01baaed5d9ae26ee6973e8::" providerId="AD" clId="Web-{C94DDF71-045E-4743-B1CE-3509DCCCF7F7}" dt="2023-06-24T15:35:34.785" v="87"/>
        <pc:sldMkLst>
          <pc:docMk/>
          <pc:sldMk cId="298278971" sldId="326"/>
        </pc:sldMkLst>
        <pc:picChg chg="mod">
          <ac:chgData name="Utente guest" userId="S::urn:spo:anon#c423d24d5c77a9848ccb9866f143ed1b508eb05bde01baaed5d9ae26ee6973e8::" providerId="AD" clId="Web-{C94DDF71-045E-4743-B1CE-3509DCCCF7F7}" dt="2023-06-24T15:25:55.077" v="80" actId="1076"/>
          <ac:picMkLst>
            <pc:docMk/>
            <pc:sldMk cId="298278971" sldId="326"/>
            <ac:picMk id="8" creationId="{B8925F8D-1F2C-7A27-F189-E9F302FDBC97}"/>
          </ac:picMkLst>
        </pc:picChg>
        <pc:inkChg chg="del">
          <ac:chgData name="Utente guest" userId="S::urn:spo:anon#c423d24d5c77a9848ccb9866f143ed1b508eb05bde01baaed5d9ae26ee6973e8::" providerId="AD" clId="Web-{C94DDF71-045E-4743-B1CE-3509DCCCF7F7}" dt="2023-06-24T15:35:34.785" v="87"/>
          <ac:inkMkLst>
            <pc:docMk/>
            <pc:sldMk cId="298278971" sldId="326"/>
            <ac:inkMk id="6" creationId="{2488E086-E92A-9F73-4C9B-39E1C8505C76}"/>
          </ac:inkMkLst>
        </pc:inkChg>
        <pc:cxnChg chg="add mod">
          <ac:chgData name="Utente guest" userId="S::urn:spo:anon#c423d24d5c77a9848ccb9866f143ed1b508eb05bde01baaed5d9ae26ee6973e8::" providerId="AD" clId="Web-{C94DDF71-045E-4743-B1CE-3509DCCCF7F7}" dt="2023-06-24T15:25:46.702" v="76" actId="14100"/>
          <ac:cxnSpMkLst>
            <pc:docMk/>
            <pc:sldMk cId="298278971" sldId="326"/>
            <ac:cxnSpMk id="5" creationId="{3D65A9FF-EAFE-0521-BAC0-B337717A4E05}"/>
          </ac:cxnSpMkLst>
        </pc:cxnChg>
        <pc:cxnChg chg="add mod">
          <ac:chgData name="Utente guest" userId="S::urn:spo:anon#c423d24d5c77a9848ccb9866f143ed1b508eb05bde01baaed5d9ae26ee6973e8::" providerId="AD" clId="Web-{C94DDF71-045E-4743-B1CE-3509DCCCF7F7}" dt="2023-06-24T15:26:04.781" v="84" actId="1076"/>
          <ac:cxnSpMkLst>
            <pc:docMk/>
            <pc:sldMk cId="298278971" sldId="326"/>
            <ac:cxnSpMk id="10" creationId="{D57994C1-CAE9-5E69-D832-096188569003}"/>
          </ac:cxnSpMkLst>
        </pc:cxnChg>
      </pc:sldChg>
      <pc:sldChg chg="delSp modSp">
        <pc:chgData name="Utente guest" userId="S::urn:spo:anon#c423d24d5c77a9848ccb9866f143ed1b508eb05bde01baaed5d9ae26ee6973e8::" providerId="AD" clId="Web-{C94DDF71-045E-4743-B1CE-3509DCCCF7F7}" dt="2023-06-24T15:24:32.621" v="69"/>
        <pc:sldMkLst>
          <pc:docMk/>
          <pc:sldMk cId="1848964231" sldId="327"/>
        </pc:sldMkLst>
        <pc:picChg chg="mod">
          <ac:chgData name="Utente guest" userId="S::urn:spo:anon#c423d24d5c77a9848ccb9866f143ed1b508eb05bde01baaed5d9ae26ee6973e8::" providerId="AD" clId="Web-{C94DDF71-045E-4743-B1CE-3509DCCCF7F7}" dt="2023-06-24T15:24:26.840" v="68"/>
          <ac:picMkLst>
            <pc:docMk/>
            <pc:sldMk cId="1848964231" sldId="327"/>
            <ac:picMk id="8" creationId="{A908981A-82CA-059F-BD97-47CB86AC8AC9}"/>
          </ac:picMkLst>
        </pc:picChg>
        <pc:inkChg chg="del">
          <ac:chgData name="Utente guest" userId="S::urn:spo:anon#c423d24d5c77a9848ccb9866f143ed1b508eb05bde01baaed5d9ae26ee6973e8::" providerId="AD" clId="Web-{C94DDF71-045E-4743-B1CE-3509DCCCF7F7}" dt="2023-06-24T15:24:32.621" v="69"/>
          <ac:inkMkLst>
            <pc:docMk/>
            <pc:sldMk cId="1848964231" sldId="327"/>
            <ac:inkMk id="6" creationId="{2488E086-E92A-9F73-4C9B-39E1C8505C76}"/>
          </ac:inkMkLst>
        </pc:inkChg>
      </pc:sldChg>
      <pc:sldChg chg="addSp delSp modSp">
        <pc:chgData name="Utente guest" userId="S::urn:spo:anon#c423d24d5c77a9848ccb9866f143ed1b508eb05bde01baaed5d9ae26ee6973e8::" providerId="AD" clId="Web-{C94DDF71-045E-4743-B1CE-3509DCCCF7F7}" dt="2023-06-24T16:15:04.661" v="129"/>
        <pc:sldMkLst>
          <pc:docMk/>
          <pc:sldMk cId="2425914173" sldId="328"/>
        </pc:sldMkLst>
        <pc:spChg chg="del">
          <ac:chgData name="Utente guest" userId="S::urn:spo:anon#c423d24d5c77a9848ccb9866f143ed1b508eb05bde01baaed5d9ae26ee6973e8::" providerId="AD" clId="Web-{C94DDF71-045E-4743-B1CE-3509DCCCF7F7}" dt="2023-06-24T16:00:16.540" v="101"/>
          <ac:spMkLst>
            <pc:docMk/>
            <pc:sldMk cId="2425914173" sldId="328"/>
            <ac:spMk id="9" creationId="{29293F42-B880-46D8-F1E3-492D6E0A6D65}"/>
          </ac:spMkLst>
        </pc:spChg>
        <pc:picChg chg="add del mod">
          <ac:chgData name="Utente guest" userId="S::urn:spo:anon#c423d24d5c77a9848ccb9866f143ed1b508eb05bde01baaed5d9ae26ee6973e8::" providerId="AD" clId="Web-{C94DDF71-045E-4743-B1CE-3509DCCCF7F7}" dt="2023-06-24T16:00:24.196" v="105"/>
          <ac:picMkLst>
            <pc:docMk/>
            <pc:sldMk cId="2425914173" sldId="328"/>
            <ac:picMk id="2" creationId="{6EA939AA-5424-8513-89AD-4A85572F3769}"/>
          </ac:picMkLst>
        </pc:picChg>
        <pc:picChg chg="add del mod">
          <ac:chgData name="Utente guest" userId="S::urn:spo:anon#c423d24d5c77a9848ccb9866f143ed1b508eb05bde01baaed5d9ae26ee6973e8::" providerId="AD" clId="Web-{C94DDF71-045E-4743-B1CE-3509DCCCF7F7}" dt="2023-06-24T16:01:15.479" v="116"/>
          <ac:picMkLst>
            <pc:docMk/>
            <pc:sldMk cId="2425914173" sldId="328"/>
            <ac:picMk id="5" creationId="{6C67B7BC-B213-9103-0BD9-73FA518770E5}"/>
          </ac:picMkLst>
        </pc:picChg>
        <pc:picChg chg="add del mod">
          <ac:chgData name="Utente guest" userId="S::urn:spo:anon#c423d24d5c77a9848ccb9866f143ed1b508eb05bde01baaed5d9ae26ee6973e8::" providerId="AD" clId="Web-{C94DDF71-045E-4743-B1CE-3509DCCCF7F7}" dt="2023-06-24T16:07:02.303" v="118"/>
          <ac:picMkLst>
            <pc:docMk/>
            <pc:sldMk cId="2425914173" sldId="328"/>
            <ac:picMk id="7" creationId="{0255DDAC-5717-F566-81F3-54A12BDF1919}"/>
          </ac:picMkLst>
        </pc:picChg>
        <pc:picChg chg="add del mod">
          <ac:chgData name="Utente guest" userId="S::urn:spo:anon#c423d24d5c77a9848ccb9866f143ed1b508eb05bde01baaed5d9ae26ee6973e8::" providerId="AD" clId="Web-{C94DDF71-045E-4743-B1CE-3509DCCCF7F7}" dt="2023-06-24T16:14:47.005" v="124"/>
          <ac:picMkLst>
            <pc:docMk/>
            <pc:sldMk cId="2425914173" sldId="328"/>
            <ac:picMk id="8" creationId="{A8D85956-CBB9-E889-968D-BFDB79B7C4B1}"/>
          </ac:picMkLst>
        </pc:picChg>
        <pc:picChg chg="add del mod">
          <ac:chgData name="Utente guest" userId="S::urn:spo:anon#c423d24d5c77a9848ccb9866f143ed1b508eb05bde01baaed5d9ae26ee6973e8::" providerId="AD" clId="Web-{C94DDF71-045E-4743-B1CE-3509DCCCF7F7}" dt="2023-06-24T16:15:04.661" v="129"/>
          <ac:picMkLst>
            <pc:docMk/>
            <pc:sldMk cId="2425914173" sldId="328"/>
            <ac:picMk id="10" creationId="{E7C3D481-96FC-6728-F72E-0805BBA26F99}"/>
          </ac:picMkLst>
        </pc:picChg>
        <pc:inkChg chg="del">
          <ac:chgData name="Utente guest" userId="S::urn:spo:anon#c423d24d5c77a9848ccb9866f143ed1b508eb05bde01baaed5d9ae26ee6973e8::" providerId="AD" clId="Web-{C94DDF71-045E-4743-B1CE-3509DCCCF7F7}" dt="2023-06-24T15:36:16.036" v="93"/>
          <ac:inkMkLst>
            <pc:docMk/>
            <pc:sldMk cId="2425914173" sldId="328"/>
            <ac:inkMk id="6" creationId="{2488E086-E92A-9F73-4C9B-39E1C8505C76}"/>
          </ac:inkMkLst>
        </pc:inkChg>
      </pc:sldChg>
      <pc:sldChg chg="addSp delSp modSp">
        <pc:chgData name="Utente guest" userId="S::urn:spo:anon#c423d24d5c77a9848ccb9866f143ed1b508eb05bde01baaed5d9ae26ee6973e8::" providerId="AD" clId="Web-{C94DDF71-045E-4743-B1CE-3509DCCCF7F7}" dt="2023-06-24T16:59:56.856" v="314" actId="1076"/>
        <pc:sldMkLst>
          <pc:docMk/>
          <pc:sldMk cId="3708309524" sldId="329"/>
        </pc:sldMkLst>
        <pc:spChg chg="add del">
          <ac:chgData name="Utente guest" userId="S::urn:spo:anon#c423d24d5c77a9848ccb9866f143ed1b508eb05bde01baaed5d9ae26ee6973e8::" providerId="AD" clId="Web-{C94DDF71-045E-4743-B1CE-3509DCCCF7F7}" dt="2023-06-24T16:27:22.670" v="138"/>
          <ac:spMkLst>
            <pc:docMk/>
            <pc:sldMk cId="3708309524" sldId="329"/>
            <ac:spMk id="9" creationId="{29293F42-B880-46D8-F1E3-492D6E0A6D65}"/>
          </ac:spMkLst>
        </pc:spChg>
        <pc:spChg chg="mod">
          <ac:chgData name="Utente guest" userId="S::urn:spo:anon#c423d24d5c77a9848ccb9866f143ed1b508eb05bde01baaed5d9ae26ee6973e8::" providerId="AD" clId="Web-{C94DDF71-045E-4743-B1CE-3509DCCCF7F7}" dt="2023-06-24T16:52:25.235" v="204" actId="14100"/>
          <ac:spMkLst>
            <pc:docMk/>
            <pc:sldMk cId="3708309524" sldId="329"/>
            <ac:spMk id="11" creationId="{7BD39346-0F8C-CE98-92CD-B0DD270580D8}"/>
          </ac:spMkLst>
        </pc:spChg>
        <pc:spChg chg="mod">
          <ac:chgData name="Utente guest" userId="S::urn:spo:anon#c423d24d5c77a9848ccb9866f143ed1b508eb05bde01baaed5d9ae26ee6973e8::" providerId="AD" clId="Web-{C94DDF71-045E-4743-B1CE-3509DCCCF7F7}" dt="2023-06-24T16:59:56.856" v="314" actId="1076"/>
          <ac:spMkLst>
            <pc:docMk/>
            <pc:sldMk cId="3708309524" sldId="329"/>
            <ac:spMk id="15" creationId="{2A062B74-47B8-7743-7D44-E03C76FAFDF3}"/>
          </ac:spMkLst>
        </pc:spChg>
        <pc:inkChg chg="del">
          <ac:chgData name="Utente guest" userId="S::urn:spo:anon#c423d24d5c77a9848ccb9866f143ed1b508eb05bde01baaed5d9ae26ee6973e8::" providerId="AD" clId="Web-{C94DDF71-045E-4743-B1CE-3509DCCCF7F7}" dt="2023-06-24T15:36:20.364" v="94"/>
          <ac:inkMkLst>
            <pc:docMk/>
            <pc:sldMk cId="3708309524" sldId="329"/>
            <ac:inkMk id="6" creationId="{2488E086-E92A-9F73-4C9B-39E1C8505C76}"/>
          </ac:inkMkLst>
        </pc:inkChg>
      </pc:sldChg>
      <pc:sldChg chg="delSp">
        <pc:chgData name="Utente guest" userId="S::urn:spo:anon#c423d24d5c77a9848ccb9866f143ed1b508eb05bde01baaed5d9ae26ee6973e8::" providerId="AD" clId="Web-{C94DDF71-045E-4743-B1CE-3509DCCCF7F7}" dt="2023-06-24T15:36:24.271" v="95"/>
        <pc:sldMkLst>
          <pc:docMk/>
          <pc:sldMk cId="2171755222" sldId="330"/>
        </pc:sldMkLst>
        <pc:inkChg chg="del">
          <ac:chgData name="Utente guest" userId="S::urn:spo:anon#c423d24d5c77a9848ccb9866f143ed1b508eb05bde01baaed5d9ae26ee6973e8::" providerId="AD" clId="Web-{C94DDF71-045E-4743-B1CE-3509DCCCF7F7}" dt="2023-06-24T15:36:24.271" v="95"/>
          <ac:inkMkLst>
            <pc:docMk/>
            <pc:sldMk cId="2171755222" sldId="330"/>
            <ac:inkMk id="6" creationId="{2488E086-E92A-9F73-4C9B-39E1C8505C76}"/>
          </ac:inkMkLst>
        </pc:inkChg>
      </pc:sldChg>
      <pc:sldChg chg="addSp delSp modSp">
        <pc:chgData name="Utente guest" userId="S::urn:spo:anon#c423d24d5c77a9848ccb9866f143ed1b508eb05bde01baaed5d9ae26ee6973e8::" providerId="AD" clId="Web-{C94DDF71-045E-4743-B1CE-3509DCCCF7F7}" dt="2023-06-24T15:25:07.576" v="72" actId="14100"/>
        <pc:sldMkLst>
          <pc:docMk/>
          <pc:sldMk cId="4116120264" sldId="331"/>
        </pc:sldMkLst>
        <pc:spChg chg="del">
          <ac:chgData name="Utente guest" userId="S::urn:spo:anon#c423d24d5c77a9848ccb9866f143ed1b508eb05bde01baaed5d9ae26ee6973e8::" providerId="AD" clId="Web-{C94DDF71-045E-4743-B1CE-3509DCCCF7F7}" dt="2023-06-24T15:17:52.542" v="51"/>
          <ac:spMkLst>
            <pc:docMk/>
            <pc:sldMk cId="4116120264" sldId="331"/>
            <ac:spMk id="9" creationId="{29293F42-B880-46D8-F1E3-492D6E0A6D65}"/>
          </ac:spMkLst>
        </pc:spChg>
        <pc:picChg chg="add del mod">
          <ac:chgData name="Utente guest" userId="S::urn:spo:anon#c423d24d5c77a9848ccb9866f143ed1b508eb05bde01baaed5d9ae26ee6973e8::" providerId="AD" clId="Web-{C94DDF71-045E-4743-B1CE-3509DCCCF7F7}" dt="2023-06-24T15:18:46.388" v="55"/>
          <ac:picMkLst>
            <pc:docMk/>
            <pc:sldMk cId="4116120264" sldId="331"/>
            <ac:picMk id="2" creationId="{44591FDD-9666-8A6B-DD1A-756329035313}"/>
          </ac:picMkLst>
        </pc:picChg>
        <pc:picChg chg="mod">
          <ac:chgData name="Utente guest" userId="S::urn:spo:anon#c423d24d5c77a9848ccb9866f143ed1b508eb05bde01baaed5d9ae26ee6973e8::" providerId="AD" clId="Web-{C94DDF71-045E-4743-B1CE-3509DCCCF7F7}" dt="2023-06-24T15:24:09.230" v="66"/>
          <ac:picMkLst>
            <pc:docMk/>
            <pc:sldMk cId="4116120264" sldId="331"/>
            <ac:picMk id="8" creationId="{CEFFDF94-CF9B-EECA-B739-627015D7A5E3}"/>
          </ac:picMkLst>
        </pc:picChg>
        <pc:inkChg chg="del">
          <ac:chgData name="Utente guest" userId="S::urn:spo:anon#c423d24d5c77a9848ccb9866f143ed1b508eb05bde01baaed5d9ae26ee6973e8::" providerId="AD" clId="Web-{C94DDF71-045E-4743-B1CE-3509DCCCF7F7}" dt="2023-06-24T15:19:05.092" v="56"/>
          <ac:inkMkLst>
            <pc:docMk/>
            <pc:sldMk cId="4116120264" sldId="331"/>
            <ac:inkMk id="6" creationId="{2488E086-E92A-9F73-4C9B-39E1C8505C76}"/>
          </ac:inkMkLst>
        </pc:inkChg>
        <pc:cxnChg chg="add mod">
          <ac:chgData name="Utente guest" userId="S::urn:spo:anon#c423d24d5c77a9848ccb9866f143ed1b508eb05bde01baaed5d9ae26ee6973e8::" providerId="AD" clId="Web-{C94DDF71-045E-4743-B1CE-3509DCCCF7F7}" dt="2023-06-24T15:23:14.041" v="61" actId="14100"/>
          <ac:cxnSpMkLst>
            <pc:docMk/>
            <pc:sldMk cId="4116120264" sldId="331"/>
            <ac:cxnSpMk id="5" creationId="{4A7C3D16-6A3C-3566-8635-166618C9745B}"/>
          </ac:cxnSpMkLst>
        </pc:cxnChg>
        <pc:cxnChg chg="add mod">
          <ac:chgData name="Utente guest" userId="S::urn:spo:anon#c423d24d5c77a9848ccb9866f143ed1b508eb05bde01baaed5d9ae26ee6973e8::" providerId="AD" clId="Web-{C94DDF71-045E-4743-B1CE-3509DCCCF7F7}" dt="2023-06-24T15:25:07.576" v="72" actId="14100"/>
          <ac:cxnSpMkLst>
            <pc:docMk/>
            <pc:sldMk cId="4116120264" sldId="331"/>
            <ac:cxnSpMk id="10" creationId="{E8B22D70-522B-F979-BD7E-7B21B0AFB25B}"/>
          </ac:cxnSpMkLst>
        </pc:cxnChg>
      </pc:sldChg>
      <pc:sldChg chg="delSp modSp">
        <pc:chgData name="Utente guest" userId="S::urn:spo:anon#c423d24d5c77a9848ccb9866f143ed1b508eb05bde01baaed5d9ae26ee6973e8::" providerId="AD" clId="Web-{C94DDF71-045E-4743-B1CE-3509DCCCF7F7}" dt="2023-06-24T15:35:26.519" v="86"/>
        <pc:sldMkLst>
          <pc:docMk/>
          <pc:sldMk cId="2994644078" sldId="333"/>
        </pc:sldMkLst>
        <pc:spChg chg="mod">
          <ac:chgData name="Utente guest" userId="S::urn:spo:anon#c423d24d5c77a9848ccb9866f143ed1b508eb05bde01baaed5d9ae26ee6973e8::" providerId="AD" clId="Web-{C94DDF71-045E-4743-B1CE-3509DCCCF7F7}" dt="2023-06-24T15:11:37.842" v="15" actId="20577"/>
          <ac:spMkLst>
            <pc:docMk/>
            <pc:sldMk cId="2994644078" sldId="333"/>
            <ac:spMk id="11" creationId="{7BD39346-0F8C-CE98-92CD-B0DD270580D8}"/>
          </ac:spMkLst>
        </pc:spChg>
        <pc:spChg chg="mod">
          <ac:chgData name="Utente guest" userId="S::urn:spo:anon#c423d24d5c77a9848ccb9866f143ed1b508eb05bde01baaed5d9ae26ee6973e8::" providerId="AD" clId="Web-{C94DDF71-045E-4743-B1CE-3509DCCCF7F7}" dt="2023-06-24T15:12:53.142" v="49" actId="20577"/>
          <ac:spMkLst>
            <pc:docMk/>
            <pc:sldMk cId="2994644078" sldId="333"/>
            <ac:spMk id="15" creationId="{2A062B74-47B8-7743-7D44-E03C76FAFDF3}"/>
          </ac:spMkLst>
        </pc:spChg>
        <pc:inkChg chg="del">
          <ac:chgData name="Utente guest" userId="S::urn:spo:anon#c423d24d5c77a9848ccb9866f143ed1b508eb05bde01baaed5d9ae26ee6973e8::" providerId="AD" clId="Web-{C94DDF71-045E-4743-B1CE-3509DCCCF7F7}" dt="2023-06-24T15:35:26.519" v="86"/>
          <ac:inkMkLst>
            <pc:docMk/>
            <pc:sldMk cId="2994644078" sldId="333"/>
            <ac:inkMk id="6" creationId="{2488E086-E92A-9F73-4C9B-39E1C8505C76}"/>
          </ac:inkMkLst>
        </pc:inkChg>
      </pc:sldChg>
    </pc:docChg>
  </pc:docChgLst>
  <pc:docChgLst>
    <pc:chgData name="Riccardo Iaccarino" userId="86deb7e7-23e2-440a-9cec-b9a66f4384f9" providerId="ADAL" clId="{5604BB3A-1B6F-41F4-A101-2FC90CA5F7DA}"/>
    <pc:docChg chg="undo custSel delSld modSld">
      <pc:chgData name="Riccardo Iaccarino" userId="86deb7e7-23e2-440a-9cec-b9a66f4384f9" providerId="ADAL" clId="{5604BB3A-1B6F-41F4-A101-2FC90CA5F7DA}" dt="2023-06-24T17:21:50.969" v="921" actId="6549"/>
      <pc:docMkLst>
        <pc:docMk/>
      </pc:docMkLst>
      <pc:sldChg chg="modSp mod setBg">
        <pc:chgData name="Riccardo Iaccarino" userId="86deb7e7-23e2-440a-9cec-b9a66f4384f9" providerId="ADAL" clId="{5604BB3A-1B6F-41F4-A101-2FC90CA5F7DA}" dt="2023-06-24T16:36:56.339" v="76"/>
        <pc:sldMkLst>
          <pc:docMk/>
          <pc:sldMk cId="1613598062" sldId="307"/>
        </pc:sldMkLst>
        <pc:spChg chg="mod">
          <ac:chgData name="Riccardo Iaccarino" userId="86deb7e7-23e2-440a-9cec-b9a66f4384f9" providerId="ADAL" clId="{5604BB3A-1B6F-41F4-A101-2FC90CA5F7DA}" dt="2023-06-24T16:19:57.376" v="34"/>
          <ac:spMkLst>
            <pc:docMk/>
            <pc:sldMk cId="1613598062" sldId="307"/>
            <ac:spMk id="4" creationId="{65DE74E9-AA78-46C1-845A-0B72FA8AF35E}"/>
          </ac:spMkLst>
        </pc:spChg>
      </pc:sldChg>
      <pc:sldChg chg="addSp delSp modSp mod">
        <pc:chgData name="Riccardo Iaccarino" userId="86deb7e7-23e2-440a-9cec-b9a66f4384f9" providerId="ADAL" clId="{5604BB3A-1B6F-41F4-A101-2FC90CA5F7DA}" dt="2023-06-24T17:21:50.969" v="921" actId="6549"/>
        <pc:sldMkLst>
          <pc:docMk/>
          <pc:sldMk cId="927313156" sldId="312"/>
        </pc:sldMkLst>
        <pc:spChg chg="add del mod">
          <ac:chgData name="Riccardo Iaccarino" userId="86deb7e7-23e2-440a-9cec-b9a66f4384f9" providerId="ADAL" clId="{5604BB3A-1B6F-41F4-A101-2FC90CA5F7DA}" dt="2023-06-24T17:09:34.303" v="750" actId="478"/>
          <ac:spMkLst>
            <pc:docMk/>
            <pc:sldMk cId="927313156" sldId="312"/>
            <ac:spMk id="3" creationId="{B4AF7A80-F8FD-F5A9-1DA7-1FDA479199CA}"/>
          </ac:spMkLst>
        </pc:spChg>
        <pc:spChg chg="add del mod">
          <ac:chgData name="Riccardo Iaccarino" userId="86deb7e7-23e2-440a-9cec-b9a66f4384f9" providerId="ADAL" clId="{5604BB3A-1B6F-41F4-A101-2FC90CA5F7DA}" dt="2023-06-24T17:12:49.923" v="755"/>
          <ac:spMkLst>
            <pc:docMk/>
            <pc:sldMk cId="927313156" sldId="312"/>
            <ac:spMk id="5" creationId="{B2534200-0C3B-3659-E123-2F04F9C951A4}"/>
          </ac:spMkLst>
        </pc:spChg>
        <pc:spChg chg="mod">
          <ac:chgData name="Riccardo Iaccarino" userId="86deb7e7-23e2-440a-9cec-b9a66f4384f9" providerId="ADAL" clId="{5604BB3A-1B6F-41F4-A101-2FC90CA5F7DA}" dt="2023-06-24T17:21:50.969" v="921" actId="6549"/>
          <ac:spMkLst>
            <pc:docMk/>
            <pc:sldMk cId="927313156" sldId="312"/>
            <ac:spMk id="6" creationId="{FF777B66-94CB-491C-AC6B-BDAC98E21D57}"/>
          </ac:spMkLst>
        </pc:spChg>
        <pc:spChg chg="add del mod">
          <ac:chgData name="Riccardo Iaccarino" userId="86deb7e7-23e2-440a-9cec-b9a66f4384f9" providerId="ADAL" clId="{5604BB3A-1B6F-41F4-A101-2FC90CA5F7DA}" dt="2023-06-24T17:13:22.516" v="757" actId="931"/>
          <ac:spMkLst>
            <pc:docMk/>
            <pc:sldMk cId="927313156" sldId="312"/>
            <ac:spMk id="10" creationId="{2C584D29-8360-AAA6-7BDE-12723B2F48D4}"/>
          </ac:spMkLst>
        </pc:spChg>
        <pc:spChg chg="add del mod">
          <ac:chgData name="Riccardo Iaccarino" userId="86deb7e7-23e2-440a-9cec-b9a66f4384f9" providerId="ADAL" clId="{5604BB3A-1B6F-41F4-A101-2FC90CA5F7DA}" dt="2023-06-24T17:14:59.326" v="797" actId="478"/>
          <ac:spMkLst>
            <pc:docMk/>
            <pc:sldMk cId="927313156" sldId="312"/>
            <ac:spMk id="18" creationId="{ACBE3F4C-B795-B4ED-DF4D-C6AB96A995B6}"/>
          </ac:spMkLst>
        </pc:spChg>
        <pc:spChg chg="add del mod">
          <ac:chgData name="Riccardo Iaccarino" userId="86deb7e7-23e2-440a-9cec-b9a66f4384f9" providerId="ADAL" clId="{5604BB3A-1B6F-41F4-A101-2FC90CA5F7DA}" dt="2023-06-24T17:17:22.891" v="802"/>
          <ac:spMkLst>
            <pc:docMk/>
            <pc:sldMk cId="927313156" sldId="312"/>
            <ac:spMk id="19" creationId="{9EA99789-0115-25A8-E3CD-D045C24A7BD0}"/>
          </ac:spMkLst>
        </pc:spChg>
        <pc:spChg chg="add del mod">
          <ac:chgData name="Riccardo Iaccarino" userId="86deb7e7-23e2-440a-9cec-b9a66f4384f9" providerId="ADAL" clId="{5604BB3A-1B6F-41F4-A101-2FC90CA5F7DA}" dt="2023-06-24T17:18:05.950" v="804" actId="931"/>
          <ac:spMkLst>
            <pc:docMk/>
            <pc:sldMk cId="927313156" sldId="312"/>
            <ac:spMk id="26" creationId="{70F28A34-DA91-4B79-0154-64650AA214C9}"/>
          </ac:spMkLst>
        </pc:spChg>
        <pc:picChg chg="mod">
          <ac:chgData name="Riccardo Iaccarino" userId="86deb7e7-23e2-440a-9cec-b9a66f4384f9" providerId="ADAL" clId="{5604BB3A-1B6F-41F4-A101-2FC90CA5F7DA}" dt="2023-06-24T17:21:17.121" v="918" actId="1076"/>
          <ac:picMkLst>
            <pc:docMk/>
            <pc:sldMk cId="927313156" sldId="312"/>
            <ac:picMk id="8" creationId="{4301599A-9B84-7E4A-CE36-A728B2803A0C}"/>
          </ac:picMkLst>
        </pc:picChg>
        <pc:picChg chg="del">
          <ac:chgData name="Riccardo Iaccarino" userId="86deb7e7-23e2-440a-9cec-b9a66f4384f9" providerId="ADAL" clId="{5604BB3A-1B6F-41F4-A101-2FC90CA5F7DA}" dt="2023-06-24T17:14:50.395" v="792" actId="478"/>
          <ac:picMkLst>
            <pc:docMk/>
            <pc:sldMk cId="927313156" sldId="312"/>
            <ac:picMk id="9" creationId="{C82DA925-978C-48A9-98AD-0653B7A3D2D9}"/>
          </ac:picMkLst>
        </pc:picChg>
        <pc:picChg chg="del mod">
          <ac:chgData name="Riccardo Iaccarino" userId="86deb7e7-23e2-440a-9cec-b9a66f4384f9" providerId="ADAL" clId="{5604BB3A-1B6F-41F4-A101-2FC90CA5F7DA}" dt="2023-06-24T17:17:18.523" v="799" actId="478"/>
          <ac:picMkLst>
            <pc:docMk/>
            <pc:sldMk cId="927313156" sldId="312"/>
            <ac:picMk id="11" creationId="{E63B7C3F-04A4-43F6-881D-FA11061CBAFA}"/>
          </ac:picMkLst>
        </pc:picChg>
        <pc:picChg chg="del">
          <ac:chgData name="Riccardo Iaccarino" userId="86deb7e7-23e2-440a-9cec-b9a66f4384f9" providerId="ADAL" clId="{5604BB3A-1B6F-41F4-A101-2FC90CA5F7DA}" dt="2023-06-24T17:09:32.308" v="749" actId="478"/>
          <ac:picMkLst>
            <pc:docMk/>
            <pc:sldMk cId="927313156" sldId="312"/>
            <ac:picMk id="13" creationId="{E02C4914-F076-4415-9C5D-A9BDB6CC6110}"/>
          </ac:picMkLst>
        </pc:picChg>
        <pc:picChg chg="add mod modCrop">
          <ac:chgData name="Riccardo Iaccarino" userId="86deb7e7-23e2-440a-9cec-b9a66f4384f9" providerId="ADAL" clId="{5604BB3A-1B6F-41F4-A101-2FC90CA5F7DA}" dt="2023-06-24T17:20:35.460" v="899" actId="1038"/>
          <ac:picMkLst>
            <pc:docMk/>
            <pc:sldMk cId="927313156" sldId="312"/>
            <ac:picMk id="14" creationId="{655DCEA5-639F-6CD7-11DD-3FD018D29B80}"/>
          </ac:picMkLst>
        </pc:picChg>
        <pc:picChg chg="del">
          <ac:chgData name="Riccardo Iaccarino" userId="86deb7e7-23e2-440a-9cec-b9a66f4384f9" providerId="ADAL" clId="{5604BB3A-1B6F-41F4-A101-2FC90CA5F7DA}" dt="2023-06-24T17:12:48.122" v="754" actId="478"/>
          <ac:picMkLst>
            <pc:docMk/>
            <pc:sldMk cId="927313156" sldId="312"/>
            <ac:picMk id="15" creationId="{3D15FDC1-74B5-4FD8-BD17-0E2502C411A6}"/>
          </ac:picMkLst>
        </pc:picChg>
        <pc:picChg chg="add del mod">
          <ac:chgData name="Riccardo Iaccarino" userId="86deb7e7-23e2-440a-9cec-b9a66f4384f9" providerId="ADAL" clId="{5604BB3A-1B6F-41F4-A101-2FC90CA5F7DA}" dt="2023-06-24T17:21:31.458" v="920" actId="1076"/>
          <ac:picMkLst>
            <pc:docMk/>
            <pc:sldMk cId="927313156" sldId="312"/>
            <ac:picMk id="16" creationId="{EB52877D-3E79-A063-3654-1370A1DC5382}"/>
          </ac:picMkLst>
        </pc:picChg>
        <pc:picChg chg="add del mod">
          <ac:chgData name="Riccardo Iaccarino" userId="86deb7e7-23e2-440a-9cec-b9a66f4384f9" providerId="ADAL" clId="{5604BB3A-1B6F-41F4-A101-2FC90CA5F7DA}" dt="2023-06-24T17:17:22.754" v="801"/>
          <ac:picMkLst>
            <pc:docMk/>
            <pc:sldMk cId="927313156" sldId="312"/>
            <ac:picMk id="20" creationId="{1A6C968B-6998-AF67-EEB4-B93D83BA6F12}"/>
          </ac:picMkLst>
        </pc:picChg>
        <pc:picChg chg="add del mod">
          <ac:chgData name="Riccardo Iaccarino" userId="86deb7e7-23e2-440a-9cec-b9a66f4384f9" providerId="ADAL" clId="{5604BB3A-1B6F-41F4-A101-2FC90CA5F7DA}" dt="2023-06-24T17:17:22.754" v="801"/>
          <ac:picMkLst>
            <pc:docMk/>
            <pc:sldMk cId="927313156" sldId="312"/>
            <ac:picMk id="21" creationId="{CFDADCBE-E302-5034-35FD-8ABFE8CE38BE}"/>
          </ac:picMkLst>
        </pc:picChg>
        <pc:picChg chg="add del mod">
          <ac:chgData name="Riccardo Iaccarino" userId="86deb7e7-23e2-440a-9cec-b9a66f4384f9" providerId="ADAL" clId="{5604BB3A-1B6F-41F4-A101-2FC90CA5F7DA}" dt="2023-06-24T17:17:38.570" v="803" actId="478"/>
          <ac:picMkLst>
            <pc:docMk/>
            <pc:sldMk cId="927313156" sldId="312"/>
            <ac:picMk id="22" creationId="{33C1BAA3-D207-05D6-8CD9-1DE935D13BF3}"/>
          </ac:picMkLst>
        </pc:picChg>
        <pc:picChg chg="add mod modCrop">
          <ac:chgData name="Riccardo Iaccarino" userId="86deb7e7-23e2-440a-9cec-b9a66f4384f9" providerId="ADAL" clId="{5604BB3A-1B6F-41F4-A101-2FC90CA5F7DA}" dt="2023-06-24T17:21:25.686" v="919" actId="1076"/>
          <ac:picMkLst>
            <pc:docMk/>
            <pc:sldMk cId="927313156" sldId="312"/>
            <ac:picMk id="28" creationId="{B3BCAAD8-DCDE-1EC5-9AE6-2F8D8132342C}"/>
          </ac:picMkLst>
        </pc:picChg>
        <pc:picChg chg="add del">
          <ac:chgData name="Riccardo Iaccarino" userId="86deb7e7-23e2-440a-9cec-b9a66f4384f9" providerId="ADAL" clId="{5604BB3A-1B6F-41F4-A101-2FC90CA5F7DA}" dt="2023-06-24T17:12:48.122" v="754" actId="478"/>
          <ac:picMkLst>
            <pc:docMk/>
            <pc:sldMk cId="927313156" sldId="312"/>
            <ac:picMk id="1026" creationId="{5F5BEB55-58B5-B909-A195-ABC5312A3069}"/>
          </ac:picMkLst>
        </pc:picChg>
        <pc:picChg chg="add del mod">
          <ac:chgData name="Riccardo Iaccarino" userId="86deb7e7-23e2-440a-9cec-b9a66f4384f9" providerId="ADAL" clId="{5604BB3A-1B6F-41F4-A101-2FC90CA5F7DA}" dt="2023-06-24T17:12:54.352" v="756" actId="478"/>
          <ac:picMkLst>
            <pc:docMk/>
            <pc:sldMk cId="927313156" sldId="312"/>
            <ac:picMk id="1028" creationId="{273E78BD-18E4-2C7D-5F3D-4DC53BDEBA84}"/>
          </ac:picMkLst>
        </pc:picChg>
        <pc:picChg chg="add del">
          <ac:chgData name="Riccardo Iaccarino" userId="86deb7e7-23e2-440a-9cec-b9a66f4384f9" providerId="ADAL" clId="{5604BB3A-1B6F-41F4-A101-2FC90CA5F7DA}" dt="2023-06-24T17:17:18.523" v="799" actId="478"/>
          <ac:picMkLst>
            <pc:docMk/>
            <pc:sldMk cId="927313156" sldId="312"/>
            <ac:picMk id="1030" creationId="{3AECB799-74DB-0CE3-E5BA-31069C9F31D1}"/>
          </ac:picMkLst>
        </pc:picChg>
      </pc:sldChg>
      <pc:sldChg chg="modSp mod">
        <pc:chgData name="Riccardo Iaccarino" userId="86deb7e7-23e2-440a-9cec-b9a66f4384f9" providerId="ADAL" clId="{5604BB3A-1B6F-41F4-A101-2FC90CA5F7DA}" dt="2023-06-24T16:21:16.637" v="51" actId="20577"/>
        <pc:sldMkLst>
          <pc:docMk/>
          <pc:sldMk cId="1104296572" sldId="320"/>
        </pc:sldMkLst>
        <pc:spChg chg="mod">
          <ac:chgData name="Riccardo Iaccarino" userId="86deb7e7-23e2-440a-9cec-b9a66f4384f9" providerId="ADAL" clId="{5604BB3A-1B6F-41F4-A101-2FC90CA5F7DA}" dt="2023-06-24T16:21:16.637" v="51" actId="20577"/>
          <ac:spMkLst>
            <pc:docMk/>
            <pc:sldMk cId="1104296572" sldId="320"/>
            <ac:spMk id="11" creationId="{7BD39346-0F8C-CE98-92CD-B0DD270580D8}"/>
          </ac:spMkLst>
        </pc:spChg>
      </pc:sldChg>
      <pc:sldChg chg="modSp mod">
        <pc:chgData name="Riccardo Iaccarino" userId="86deb7e7-23e2-440a-9cec-b9a66f4384f9" providerId="ADAL" clId="{5604BB3A-1B6F-41F4-A101-2FC90CA5F7DA}" dt="2023-06-24T16:18:15.750" v="27" actId="1035"/>
        <pc:sldMkLst>
          <pc:docMk/>
          <pc:sldMk cId="372287823" sldId="322"/>
        </pc:sldMkLst>
        <pc:spChg chg="mod">
          <ac:chgData name="Riccardo Iaccarino" userId="86deb7e7-23e2-440a-9cec-b9a66f4384f9" providerId="ADAL" clId="{5604BB3A-1B6F-41F4-A101-2FC90CA5F7DA}" dt="2023-06-24T16:17:18.923" v="18" actId="20577"/>
          <ac:spMkLst>
            <pc:docMk/>
            <pc:sldMk cId="372287823" sldId="322"/>
            <ac:spMk id="11" creationId="{7BD39346-0F8C-CE98-92CD-B0DD270580D8}"/>
          </ac:spMkLst>
        </pc:spChg>
        <pc:picChg chg="mod">
          <ac:chgData name="Riccardo Iaccarino" userId="86deb7e7-23e2-440a-9cec-b9a66f4384f9" providerId="ADAL" clId="{5604BB3A-1B6F-41F4-A101-2FC90CA5F7DA}" dt="2023-06-24T16:18:15.750" v="27" actId="1035"/>
          <ac:picMkLst>
            <pc:docMk/>
            <pc:sldMk cId="372287823" sldId="322"/>
            <ac:picMk id="10" creationId="{1FE75E90-34E8-573E-BF4F-6CA69F0D9F30}"/>
          </ac:picMkLst>
        </pc:picChg>
      </pc:sldChg>
      <pc:sldChg chg="del">
        <pc:chgData name="Riccardo Iaccarino" userId="86deb7e7-23e2-440a-9cec-b9a66f4384f9" providerId="ADAL" clId="{5604BB3A-1B6F-41F4-A101-2FC90CA5F7DA}" dt="2023-06-24T16:25:52.649" v="65" actId="47"/>
        <pc:sldMkLst>
          <pc:docMk/>
          <pc:sldMk cId="2425914173" sldId="328"/>
        </pc:sldMkLst>
      </pc:sldChg>
      <pc:sldChg chg="addSp delSp modSp mod">
        <pc:chgData name="Riccardo Iaccarino" userId="86deb7e7-23e2-440a-9cec-b9a66f4384f9" providerId="ADAL" clId="{5604BB3A-1B6F-41F4-A101-2FC90CA5F7DA}" dt="2023-06-24T17:01:47.914" v="331" actId="1076"/>
        <pc:sldMkLst>
          <pc:docMk/>
          <pc:sldMk cId="3708309524" sldId="329"/>
        </pc:sldMkLst>
        <pc:spChg chg="add del mod">
          <ac:chgData name="Riccardo Iaccarino" userId="86deb7e7-23e2-440a-9cec-b9a66f4384f9" providerId="ADAL" clId="{5604BB3A-1B6F-41F4-A101-2FC90CA5F7DA}" dt="2023-06-24T16:39:06.515" v="86" actId="478"/>
          <ac:spMkLst>
            <pc:docMk/>
            <pc:sldMk cId="3708309524" sldId="329"/>
            <ac:spMk id="7" creationId="{3F1EDEEB-78FF-169A-E92D-C952FFAF736B}"/>
          </ac:spMkLst>
        </pc:spChg>
        <pc:spChg chg="add del mod">
          <ac:chgData name="Riccardo Iaccarino" userId="86deb7e7-23e2-440a-9cec-b9a66f4384f9" providerId="ADAL" clId="{5604BB3A-1B6F-41F4-A101-2FC90CA5F7DA}" dt="2023-06-24T16:39:21.247" v="88" actId="478"/>
          <ac:spMkLst>
            <pc:docMk/>
            <pc:sldMk cId="3708309524" sldId="329"/>
            <ac:spMk id="13" creationId="{6F074326-0F23-6878-6E74-E63A6C369AB5}"/>
          </ac:spMkLst>
        </pc:spChg>
        <pc:spChg chg="mod">
          <ac:chgData name="Riccardo Iaccarino" userId="86deb7e7-23e2-440a-9cec-b9a66f4384f9" providerId="ADAL" clId="{5604BB3A-1B6F-41F4-A101-2FC90CA5F7DA}" dt="2023-06-24T17:01:35.319" v="328" actId="1076"/>
          <ac:spMkLst>
            <pc:docMk/>
            <pc:sldMk cId="3708309524" sldId="329"/>
            <ac:spMk id="15" creationId="{2A062B74-47B8-7743-7D44-E03C76FAFDF3}"/>
          </ac:spMkLst>
        </pc:spChg>
        <pc:picChg chg="add del">
          <ac:chgData name="Riccardo Iaccarino" userId="86deb7e7-23e2-440a-9cec-b9a66f4384f9" providerId="ADAL" clId="{5604BB3A-1B6F-41F4-A101-2FC90CA5F7DA}" dt="2023-06-24T16:39:20.423" v="87" actId="478"/>
          <ac:picMkLst>
            <pc:docMk/>
            <pc:sldMk cId="3708309524" sldId="329"/>
            <ac:picMk id="2" creationId="{D401667F-06C0-72B4-F687-0996A65AAAA5}"/>
          </ac:picMkLst>
        </pc:picChg>
        <pc:picChg chg="add del">
          <ac:chgData name="Riccardo Iaccarino" userId="86deb7e7-23e2-440a-9cec-b9a66f4384f9" providerId="ADAL" clId="{5604BB3A-1B6F-41F4-A101-2FC90CA5F7DA}" dt="2023-06-24T16:39:22.057" v="89" actId="478"/>
          <ac:picMkLst>
            <pc:docMk/>
            <pc:sldMk cId="3708309524" sldId="329"/>
            <ac:picMk id="6" creationId="{16B3512F-7ADC-0EF3-8E01-607DA82DD544}"/>
          </ac:picMkLst>
        </pc:picChg>
        <pc:picChg chg="add del mod">
          <ac:chgData name="Riccardo Iaccarino" userId="86deb7e7-23e2-440a-9cec-b9a66f4384f9" providerId="ADAL" clId="{5604BB3A-1B6F-41F4-A101-2FC90CA5F7DA}" dt="2023-06-24T16:39:02.037" v="81"/>
          <ac:picMkLst>
            <pc:docMk/>
            <pc:sldMk cId="3708309524" sldId="329"/>
            <ac:picMk id="8" creationId="{625D4350-EFBC-B53E-B4D5-0BB32761F527}"/>
          </ac:picMkLst>
        </pc:picChg>
        <pc:picChg chg="add del">
          <ac:chgData name="Riccardo Iaccarino" userId="86deb7e7-23e2-440a-9cec-b9a66f4384f9" providerId="ADAL" clId="{5604BB3A-1B6F-41F4-A101-2FC90CA5F7DA}" dt="2023-06-24T16:39:03.872" v="83"/>
          <ac:picMkLst>
            <pc:docMk/>
            <pc:sldMk cId="3708309524" sldId="329"/>
            <ac:picMk id="10" creationId="{AEC3D12D-656C-0540-A6E4-63738C2408DE}"/>
          </ac:picMkLst>
        </pc:picChg>
        <pc:picChg chg="mod modCrop">
          <ac:chgData name="Riccardo Iaccarino" userId="86deb7e7-23e2-440a-9cec-b9a66f4384f9" providerId="ADAL" clId="{5604BB3A-1B6F-41F4-A101-2FC90CA5F7DA}" dt="2023-06-24T17:01:47.914" v="331" actId="1076"/>
          <ac:picMkLst>
            <pc:docMk/>
            <pc:sldMk cId="3708309524" sldId="329"/>
            <ac:picMk id="12" creationId="{A398C615-6D39-AF88-CF45-AFDA8D9B072A}"/>
          </ac:picMkLst>
        </pc:picChg>
      </pc:sldChg>
      <pc:sldChg chg="del">
        <pc:chgData name="Riccardo Iaccarino" userId="86deb7e7-23e2-440a-9cec-b9a66f4384f9" providerId="ADAL" clId="{5604BB3A-1B6F-41F4-A101-2FC90CA5F7DA}" dt="2023-06-24T16:25:21.494" v="64" actId="47"/>
        <pc:sldMkLst>
          <pc:docMk/>
          <pc:sldMk cId="2171755222" sldId="330"/>
        </pc:sldMkLst>
      </pc:sldChg>
      <pc:sldChg chg="modSp mod">
        <pc:chgData name="Riccardo Iaccarino" userId="86deb7e7-23e2-440a-9cec-b9a66f4384f9" providerId="ADAL" clId="{5604BB3A-1B6F-41F4-A101-2FC90CA5F7DA}" dt="2023-06-24T17:09:19.876" v="748" actId="1076"/>
        <pc:sldMkLst>
          <pc:docMk/>
          <pc:sldMk cId="2318415323" sldId="332"/>
        </pc:sldMkLst>
        <pc:spChg chg="mod">
          <ac:chgData name="Riccardo Iaccarino" userId="86deb7e7-23e2-440a-9cec-b9a66f4384f9" providerId="ADAL" clId="{5604BB3A-1B6F-41F4-A101-2FC90CA5F7DA}" dt="2023-06-24T17:06:30.152" v="591" actId="1076"/>
          <ac:spMkLst>
            <pc:docMk/>
            <pc:sldMk cId="2318415323" sldId="332"/>
            <ac:spMk id="2" creationId="{C5F2FB0B-15EC-453B-BC9B-69AD35DDCEA3}"/>
          </ac:spMkLst>
        </pc:spChg>
        <pc:spChg chg="mod">
          <ac:chgData name="Riccardo Iaccarino" userId="86deb7e7-23e2-440a-9cec-b9a66f4384f9" providerId="ADAL" clId="{5604BB3A-1B6F-41F4-A101-2FC90CA5F7DA}" dt="2023-06-24T17:09:19.876" v="748" actId="1076"/>
          <ac:spMkLst>
            <pc:docMk/>
            <pc:sldMk cId="2318415323" sldId="332"/>
            <ac:spMk id="3" creationId="{05408798-0DB3-46BF-880E-7BB904D700F6}"/>
          </ac:spMkLst>
        </pc:spChg>
      </pc:sldChg>
      <pc:sldChg chg="modSp mod">
        <pc:chgData name="Riccardo Iaccarino" userId="86deb7e7-23e2-440a-9cec-b9a66f4384f9" providerId="ADAL" clId="{5604BB3A-1B6F-41F4-A101-2FC90CA5F7DA}" dt="2023-06-24T16:22:19.727" v="63" actId="20577"/>
        <pc:sldMkLst>
          <pc:docMk/>
          <pc:sldMk cId="2994644078" sldId="333"/>
        </pc:sldMkLst>
        <pc:spChg chg="mod">
          <ac:chgData name="Riccardo Iaccarino" userId="86deb7e7-23e2-440a-9cec-b9a66f4384f9" providerId="ADAL" clId="{5604BB3A-1B6F-41F4-A101-2FC90CA5F7DA}" dt="2023-06-24T16:22:19.727" v="63" actId="20577"/>
          <ac:spMkLst>
            <pc:docMk/>
            <pc:sldMk cId="2994644078" sldId="333"/>
            <ac:spMk id="11" creationId="{7BD39346-0F8C-CE98-92CD-B0DD270580D8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7B86346-59A2-4282-9A64-05524C79D88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161D54C-AFC8-47F5-B030-A8ED60D0880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36B27D-C1ED-4C55-9062-2279210E96ED}" type="datetime1">
              <a:rPr lang="en-GB" smtClean="0"/>
              <a:t>24/06/2023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3D8396-DC49-433C-84C0-BD573781E57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DA06B3-9442-49D9-BE03-080DCCEA199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C5AD26-F754-4E27-9D95-B069583ABB6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20840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61EAF8-BEF3-4EDD-99CF-6435314FE1C9}" type="datetime1">
              <a:rPr lang="en-GB" smtClean="0"/>
              <a:pPr/>
              <a:t>24/06/2023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GB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Quarter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5939589-3E79-4C82-AA4A-FE78234FAA59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19496896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62726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39722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14298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75180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66215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16082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74024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45072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rtlCol="0" anchor="b"/>
          <a:lstStyle>
            <a:lvl1pPr algn="l">
              <a:defRPr sz="6000" b="1" i="0" cap="all" baseline="0"/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 rtlCol="0"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n-GB" noProof="0"/>
              <a:t>Click to edit Master subtitle style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1B787A8-0D67-4B7E-9B48-86BD906AB6B5}"/>
              </a:ext>
            </a:extLst>
          </p:cNvPr>
          <p:cNvCxnSpPr>
            <a:cxnSpLocks/>
          </p:cNvCxnSpPr>
          <p:nvPr/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97802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/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4752" y="1681163"/>
            <a:ext cx="4553712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44752" y="2505075"/>
            <a:ext cx="4553712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84848" y="1681163"/>
            <a:ext cx="4553712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784848" y="2505075"/>
            <a:ext cx="4553712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raphic 15">
            <a:extLst>
              <a:ext uri="{FF2B5EF4-FFF2-40B4-BE49-F238E27FC236}">
                <a16:creationId xmlns:a16="http://schemas.microsoft.com/office/drawing/2014/main" id="{A9475260-301F-4744-B1DA-7B00F6FB434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  <p:sp>
        <p:nvSpPr>
          <p:cNvPr id="14" name="Graphic 16">
            <a:extLst>
              <a:ext uri="{FF2B5EF4-FFF2-40B4-BE49-F238E27FC236}">
                <a16:creationId xmlns:a16="http://schemas.microsoft.com/office/drawing/2014/main" id="{9BBD3F4B-0836-48C5-AC68-747456D1DD50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  <p:sp>
        <p:nvSpPr>
          <p:cNvPr id="16" name="Graphic 14">
            <a:extLst>
              <a:ext uri="{FF2B5EF4-FFF2-40B4-BE49-F238E27FC236}">
                <a16:creationId xmlns:a16="http://schemas.microsoft.com/office/drawing/2014/main" id="{9B4398D5-99F4-4F83-AA77-9B4177648CAF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9375955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/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4752" y="1681163"/>
            <a:ext cx="2834640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44752" y="2505075"/>
            <a:ext cx="2834640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983480" y="1681163"/>
            <a:ext cx="2834640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983480" y="2505075"/>
            <a:ext cx="2834640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raphic 15">
            <a:extLst>
              <a:ext uri="{FF2B5EF4-FFF2-40B4-BE49-F238E27FC236}">
                <a16:creationId xmlns:a16="http://schemas.microsoft.com/office/drawing/2014/main" id="{A9475260-301F-4744-B1DA-7B00F6FB434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  <p:sp>
        <p:nvSpPr>
          <p:cNvPr id="14" name="Graphic 16">
            <a:extLst>
              <a:ext uri="{FF2B5EF4-FFF2-40B4-BE49-F238E27FC236}">
                <a16:creationId xmlns:a16="http://schemas.microsoft.com/office/drawing/2014/main" id="{9BBD3F4B-0836-48C5-AC68-747456D1DD50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  <p:sp>
        <p:nvSpPr>
          <p:cNvPr id="16" name="Graphic 14">
            <a:extLst>
              <a:ext uri="{FF2B5EF4-FFF2-40B4-BE49-F238E27FC236}">
                <a16:creationId xmlns:a16="http://schemas.microsoft.com/office/drawing/2014/main" id="{9B4398D5-99F4-4F83-AA77-9B4177648CAF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2D693B15-7265-4478-9579-62FCD5222D0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531352" y="1769269"/>
            <a:ext cx="2834640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17" name="Content Placeholder 5">
            <a:extLst>
              <a:ext uri="{FF2B5EF4-FFF2-40B4-BE49-F238E27FC236}">
                <a16:creationId xmlns:a16="http://schemas.microsoft.com/office/drawing/2014/main" id="{48F9E92F-BB16-4896-A47F-6497C3D705B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531352" y="2593181"/>
            <a:ext cx="2834640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730798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91656" y="804672"/>
            <a:ext cx="4434840" cy="886968"/>
          </a:xfrm>
        </p:spPr>
        <p:txBody>
          <a:bodyPr rtlCol="0" anchor="b"/>
          <a:lstStyle>
            <a:lvl1pPr algn="l">
              <a:defRPr sz="5400" b="0" i="0" cap="none" baseline="0"/>
            </a:lvl1pPr>
          </a:lstStyle>
          <a:p>
            <a:pPr rtl="0"/>
            <a:r>
              <a:rPr lang="en-GB" noProof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91654" y="1801368"/>
            <a:ext cx="4434840" cy="4754880"/>
          </a:xfrm>
        </p:spPr>
        <p:txBody>
          <a:bodyPr rtlCol="0">
            <a:normAutofit/>
          </a:bodyPr>
          <a:lstStyle>
            <a:lvl1pPr marL="0" indent="0" algn="l">
              <a:lnSpc>
                <a:spcPct val="11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n-GB" noProof="0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811512" y="1591056"/>
            <a:ext cx="3547872" cy="365125"/>
          </a:xfrm>
        </p:spPr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fld id="{D8DA9DAA-006C-4F4B-980E-E3DF019B24E2}" type="slidenum">
              <a:rPr lang="en-GB" noProof="0" smtClean="0"/>
              <a:pPr rtl="0"/>
              <a:t>‹#›</a:t>
            </a:fld>
            <a:endParaRPr lang="en-GB" noProof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939C974-0ED4-4915-BBF7-1FB00C18AD45}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515930B2-E36D-4D05-A6B3-CA1BF61D50CC}"/>
              </a:ext>
            </a:extLst>
          </p:cNvPr>
          <p:cNvSpPr/>
          <p:nvPr userDrawn="1"/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3464" y="3108960"/>
            <a:ext cx="5221224" cy="3447288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10" name="Picture Placeholder 12">
            <a:extLst>
              <a:ext uri="{FF2B5EF4-FFF2-40B4-BE49-F238E27FC236}">
                <a16:creationId xmlns:a16="http://schemas.microsoft.com/office/drawing/2014/main" id="{F146D6C1-343E-4F97-A565-55BBB15F4C7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83464" y="301752"/>
            <a:ext cx="2459736" cy="2505456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11" name="Picture Placeholder 12">
            <a:extLst>
              <a:ext uri="{FF2B5EF4-FFF2-40B4-BE49-F238E27FC236}">
                <a16:creationId xmlns:a16="http://schemas.microsoft.com/office/drawing/2014/main" id="{BA123E2D-4554-47D5-B0EC-0C47EDB4162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044952" y="301752"/>
            <a:ext cx="2459736" cy="2505456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2578914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3186EA6A-5CD5-4DF7-9C8A-EDFAF28A80D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77111" y="407499"/>
            <a:ext cx="1952279" cy="1952279"/>
          </a:xfrm>
          <a:custGeom>
            <a:avLst/>
            <a:gdLst>
              <a:gd name="connsiteX0" fmla="*/ 976140 w 1952279"/>
              <a:gd name="connsiteY0" fmla="*/ 0 h 1952279"/>
              <a:gd name="connsiteX1" fmla="*/ 1952279 w 1952279"/>
              <a:gd name="connsiteY1" fmla="*/ 976140 h 1952279"/>
              <a:gd name="connsiteX2" fmla="*/ 976140 w 1952279"/>
              <a:gd name="connsiteY2" fmla="*/ 1952279 h 1952279"/>
              <a:gd name="connsiteX3" fmla="*/ 0 w 1952279"/>
              <a:gd name="connsiteY3" fmla="*/ 976140 h 1952279"/>
              <a:gd name="connsiteX4" fmla="*/ 976140 w 1952279"/>
              <a:gd name="connsiteY4" fmla="*/ 0 h 1952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52279" h="1952279">
                <a:moveTo>
                  <a:pt x="976140" y="0"/>
                </a:moveTo>
                <a:cubicBezTo>
                  <a:pt x="1515247" y="0"/>
                  <a:pt x="1952279" y="437033"/>
                  <a:pt x="1952279" y="976140"/>
                </a:cubicBezTo>
                <a:cubicBezTo>
                  <a:pt x="1952279" y="1515246"/>
                  <a:pt x="1515247" y="1952279"/>
                  <a:pt x="976140" y="1952279"/>
                </a:cubicBezTo>
                <a:cubicBezTo>
                  <a:pt x="437033" y="1952279"/>
                  <a:pt x="0" y="1515246"/>
                  <a:pt x="0" y="976140"/>
                </a:cubicBezTo>
                <a:cubicBezTo>
                  <a:pt x="0" y="437033"/>
                  <a:pt x="437033" y="0"/>
                  <a:pt x="976140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83D5117F-F235-498D-99A5-9DE2D665576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28345" y="1972581"/>
            <a:ext cx="2290065" cy="2273502"/>
          </a:xfrm>
          <a:custGeom>
            <a:avLst/>
            <a:gdLst>
              <a:gd name="connsiteX0" fmla="*/ 1145032 w 2290065"/>
              <a:gd name="connsiteY0" fmla="*/ 0 h 2273502"/>
              <a:gd name="connsiteX1" fmla="*/ 2290065 w 2290065"/>
              <a:gd name="connsiteY1" fmla="*/ 1145033 h 2273502"/>
              <a:gd name="connsiteX2" fmla="*/ 1375797 w 2290065"/>
              <a:gd name="connsiteY2" fmla="*/ 2266803 h 2273502"/>
              <a:gd name="connsiteX3" fmla="*/ 1331903 w 2290065"/>
              <a:gd name="connsiteY3" fmla="*/ 2273502 h 2273502"/>
              <a:gd name="connsiteX4" fmla="*/ 958162 w 2290065"/>
              <a:gd name="connsiteY4" fmla="*/ 2273502 h 2273502"/>
              <a:gd name="connsiteX5" fmla="*/ 914268 w 2290065"/>
              <a:gd name="connsiteY5" fmla="*/ 2266803 h 2273502"/>
              <a:gd name="connsiteX6" fmla="*/ 5911 w 2290065"/>
              <a:gd name="connsiteY6" fmla="*/ 1262106 h 2273502"/>
              <a:gd name="connsiteX7" fmla="*/ 0 w 2290065"/>
              <a:gd name="connsiteY7" fmla="*/ 1145053 h 2273502"/>
              <a:gd name="connsiteX8" fmla="*/ 0 w 2290065"/>
              <a:gd name="connsiteY8" fmla="*/ 1145014 h 2273502"/>
              <a:gd name="connsiteX9" fmla="*/ 5911 w 2290065"/>
              <a:gd name="connsiteY9" fmla="*/ 1027960 h 2273502"/>
              <a:gd name="connsiteX10" fmla="*/ 1145032 w 2290065"/>
              <a:gd name="connsiteY10" fmla="*/ 0 h 227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290065" h="2273502">
                <a:moveTo>
                  <a:pt x="1145032" y="0"/>
                </a:moveTo>
                <a:cubicBezTo>
                  <a:pt x="1777417" y="0"/>
                  <a:pt x="2290065" y="512649"/>
                  <a:pt x="2290065" y="1145033"/>
                </a:cubicBezTo>
                <a:cubicBezTo>
                  <a:pt x="2290065" y="1698370"/>
                  <a:pt x="1897569" y="2160033"/>
                  <a:pt x="1375797" y="2266803"/>
                </a:cubicBezTo>
                <a:lnTo>
                  <a:pt x="1331903" y="2273502"/>
                </a:lnTo>
                <a:lnTo>
                  <a:pt x="958162" y="2273502"/>
                </a:lnTo>
                <a:lnTo>
                  <a:pt x="914268" y="2266803"/>
                </a:lnTo>
                <a:cubicBezTo>
                  <a:pt x="429765" y="2167660"/>
                  <a:pt x="56730" y="1762511"/>
                  <a:pt x="5911" y="1262106"/>
                </a:cubicBezTo>
                <a:lnTo>
                  <a:pt x="0" y="1145053"/>
                </a:lnTo>
                <a:lnTo>
                  <a:pt x="0" y="1145014"/>
                </a:lnTo>
                <a:lnTo>
                  <a:pt x="5911" y="1027960"/>
                </a:lnTo>
                <a:cubicBezTo>
                  <a:pt x="64548" y="450571"/>
                  <a:pt x="552172" y="0"/>
                  <a:pt x="1145032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E1E0A794-F1D3-4628-B5B1-9D48AB34C3D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579539" y="4386312"/>
            <a:ext cx="3119293" cy="2462810"/>
          </a:xfrm>
          <a:custGeom>
            <a:avLst/>
            <a:gdLst>
              <a:gd name="connsiteX0" fmla="*/ 1559647 w 3119293"/>
              <a:gd name="connsiteY0" fmla="*/ 0 h 2462810"/>
              <a:gd name="connsiteX1" fmla="*/ 3119293 w 3119293"/>
              <a:gd name="connsiteY1" fmla="*/ 1559647 h 2462810"/>
              <a:gd name="connsiteX2" fmla="*/ 2852930 w 3119293"/>
              <a:gd name="connsiteY2" fmla="*/ 2431660 h 2462810"/>
              <a:gd name="connsiteX3" fmla="*/ 2829636 w 3119293"/>
              <a:gd name="connsiteY3" fmla="*/ 2462810 h 2462810"/>
              <a:gd name="connsiteX4" fmla="*/ 289658 w 3119293"/>
              <a:gd name="connsiteY4" fmla="*/ 2462810 h 2462810"/>
              <a:gd name="connsiteX5" fmla="*/ 266363 w 3119293"/>
              <a:gd name="connsiteY5" fmla="*/ 2431660 h 2462810"/>
              <a:gd name="connsiteX6" fmla="*/ 0 w 3119293"/>
              <a:gd name="connsiteY6" fmla="*/ 1559647 h 2462810"/>
              <a:gd name="connsiteX7" fmla="*/ 1559647 w 3119293"/>
              <a:gd name="connsiteY7" fmla="*/ 0 h 2462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19293" h="2462810">
                <a:moveTo>
                  <a:pt x="1559647" y="0"/>
                </a:moveTo>
                <a:cubicBezTo>
                  <a:pt x="2421016" y="0"/>
                  <a:pt x="3119293" y="698278"/>
                  <a:pt x="3119293" y="1559647"/>
                </a:cubicBezTo>
                <a:cubicBezTo>
                  <a:pt x="3119293" y="1882660"/>
                  <a:pt x="3021098" y="2182739"/>
                  <a:pt x="2852930" y="2431660"/>
                </a:cubicBezTo>
                <a:lnTo>
                  <a:pt x="2829636" y="2462810"/>
                </a:lnTo>
                <a:lnTo>
                  <a:pt x="289658" y="2462810"/>
                </a:lnTo>
                <a:lnTo>
                  <a:pt x="266363" y="2431660"/>
                </a:lnTo>
                <a:cubicBezTo>
                  <a:pt x="98195" y="2182739"/>
                  <a:pt x="0" y="1882660"/>
                  <a:pt x="0" y="1559647"/>
                </a:cubicBezTo>
                <a:cubicBezTo>
                  <a:pt x="0" y="698278"/>
                  <a:pt x="698278" y="0"/>
                  <a:pt x="1559647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B8D3F45B-B631-47D3-A33C-71CEC2B3602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92905" y="4018982"/>
            <a:ext cx="3854161" cy="2839018"/>
          </a:xfrm>
          <a:custGeom>
            <a:avLst/>
            <a:gdLst>
              <a:gd name="connsiteX0" fmla="*/ 1927061 w 3854161"/>
              <a:gd name="connsiteY0" fmla="*/ 0 h 2839018"/>
              <a:gd name="connsiteX1" fmla="*/ 1927101 w 3854161"/>
              <a:gd name="connsiteY1" fmla="*/ 0 h 2839018"/>
              <a:gd name="connsiteX2" fmla="*/ 2124114 w 3854161"/>
              <a:gd name="connsiteY2" fmla="*/ 9948 h 2839018"/>
              <a:gd name="connsiteX3" fmla="*/ 3854161 w 3854161"/>
              <a:gd name="connsiteY3" fmla="*/ 1927080 h 2839018"/>
              <a:gd name="connsiteX4" fmla="*/ 3702722 w 3854161"/>
              <a:gd name="connsiteY4" fmla="*/ 2677187 h 2839018"/>
              <a:gd name="connsiteX5" fmla="*/ 3624763 w 3854161"/>
              <a:gd name="connsiteY5" fmla="*/ 2839018 h 2839018"/>
              <a:gd name="connsiteX6" fmla="*/ 229398 w 3854161"/>
              <a:gd name="connsiteY6" fmla="*/ 2839018 h 2839018"/>
              <a:gd name="connsiteX7" fmla="*/ 151440 w 3854161"/>
              <a:gd name="connsiteY7" fmla="*/ 2677187 h 2839018"/>
              <a:gd name="connsiteX8" fmla="*/ 0 w 3854161"/>
              <a:gd name="connsiteY8" fmla="*/ 1927080 h 2839018"/>
              <a:gd name="connsiteX9" fmla="*/ 1730048 w 3854161"/>
              <a:gd name="connsiteY9" fmla="*/ 9948 h 2839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854161" h="2839018">
                <a:moveTo>
                  <a:pt x="1927061" y="0"/>
                </a:moveTo>
                <a:lnTo>
                  <a:pt x="1927101" y="0"/>
                </a:lnTo>
                <a:lnTo>
                  <a:pt x="2124114" y="9948"/>
                </a:lnTo>
                <a:cubicBezTo>
                  <a:pt x="3095856" y="108634"/>
                  <a:pt x="3854161" y="929301"/>
                  <a:pt x="3854161" y="1927080"/>
                </a:cubicBezTo>
                <a:cubicBezTo>
                  <a:pt x="3854161" y="2193154"/>
                  <a:pt x="3800237" y="2446634"/>
                  <a:pt x="3702722" y="2677187"/>
                </a:cubicBezTo>
                <a:lnTo>
                  <a:pt x="3624763" y="2839018"/>
                </a:lnTo>
                <a:lnTo>
                  <a:pt x="229398" y="2839018"/>
                </a:lnTo>
                <a:lnTo>
                  <a:pt x="151440" y="2677187"/>
                </a:lnTo>
                <a:cubicBezTo>
                  <a:pt x="53924" y="2446634"/>
                  <a:pt x="0" y="2193154"/>
                  <a:pt x="0" y="1927080"/>
                </a:cubicBezTo>
                <a:cubicBezTo>
                  <a:pt x="0" y="929301"/>
                  <a:pt x="758305" y="108634"/>
                  <a:pt x="1730048" y="9948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0" y="585216"/>
            <a:ext cx="5276088" cy="2276856"/>
          </a:xfrm>
        </p:spPr>
        <p:txBody>
          <a:bodyPr rtlCol="0" anchor="b"/>
          <a:lstStyle>
            <a:lvl1pPr algn="r">
              <a:defRPr sz="4800" b="1" cap="all" spc="40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201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9/3/20XX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938528"/>
            <a:ext cx="278892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D8DA9DAA-006C-4F4B-980E-E3DF019B24E2}" type="slidenum">
              <a:rPr lang="en-GB" noProof="0" smtClean="0"/>
              <a:pPr rtl="0"/>
              <a:t>‹#›</a:t>
            </a:fld>
            <a:endParaRPr lang="en-GB" noProof="0"/>
          </a:p>
        </p:txBody>
      </p:sp>
      <p:sp>
        <p:nvSpPr>
          <p:cNvPr id="8" name="Graphic 32">
            <a:extLst>
              <a:ext uri="{FF2B5EF4-FFF2-40B4-BE49-F238E27FC236}">
                <a16:creationId xmlns:a16="http://schemas.microsoft.com/office/drawing/2014/main" id="{846CD0EA-B0AA-4845-81A5-4ADD7C58B12F}"/>
              </a:ext>
            </a:extLst>
          </p:cNvPr>
          <p:cNvSpPr/>
          <p:nvPr userDrawn="1"/>
        </p:nvSpPr>
        <p:spPr>
          <a:xfrm>
            <a:off x="1472366" y="1859534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  <p:sp>
        <p:nvSpPr>
          <p:cNvPr id="10" name="Graphic 33">
            <a:extLst>
              <a:ext uri="{FF2B5EF4-FFF2-40B4-BE49-F238E27FC236}">
                <a16:creationId xmlns:a16="http://schemas.microsoft.com/office/drawing/2014/main" id="{0E97A0CB-7CB1-47F0-BD48-EEECBAC39CD2}"/>
              </a:ext>
            </a:extLst>
          </p:cNvPr>
          <p:cNvSpPr/>
          <p:nvPr userDrawn="1"/>
        </p:nvSpPr>
        <p:spPr>
          <a:xfrm>
            <a:off x="2014523" y="3146867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  <p:sp>
        <p:nvSpPr>
          <p:cNvPr id="12" name="Graphic 31">
            <a:extLst>
              <a:ext uri="{FF2B5EF4-FFF2-40B4-BE49-F238E27FC236}">
                <a16:creationId xmlns:a16="http://schemas.microsoft.com/office/drawing/2014/main" id="{477816C9-06CB-4BC5-B26B-6A2877BD941A}"/>
              </a:ext>
            </a:extLst>
          </p:cNvPr>
          <p:cNvSpPr/>
          <p:nvPr userDrawn="1"/>
        </p:nvSpPr>
        <p:spPr>
          <a:xfrm>
            <a:off x="5404920" y="450829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3AE7F8D-AE68-4A83-BAB5-3A97D473CE3C}"/>
              </a:ext>
            </a:extLst>
          </p:cNvPr>
          <p:cNvCxnSpPr>
            <a:cxnSpLocks/>
          </p:cNvCxnSpPr>
          <p:nvPr userDrawn="1"/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60720" y="3127248"/>
            <a:ext cx="5276088" cy="1124712"/>
          </a:xfrm>
        </p:spPr>
        <p:txBody>
          <a:bodyPr rtlCol="0"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10451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noProof="0"/>
              <a:t>9/3/20XX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en-GB" noProof="0" smtClean="0"/>
              <a:t>‹#›</a:t>
            </a:fld>
            <a:endParaRPr lang="en-GB" noProof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7596AF9-469C-436D-B7D2-77952EF1825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32910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FF36D6-399B-43E3-84DD-9FC5119EC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noProof="0"/>
              <a:t>9/3/20XX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234AB7-3B85-4028-A500-5A1BDBF45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1F40F0-9909-442F-BBA4-409D061ED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en-GB" noProof="0" smtClean="0"/>
              <a:t>‹#›</a:t>
            </a:fld>
            <a:endParaRPr lang="en-GB" noProof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53C1207-D1C8-49E3-8837-E2B89D366FA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8676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0F214-646F-4D81-AD12-65628EC98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F71768-C3FA-49EF-99EF-06E6C3B284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DA6F24-ED6C-4D12-A9D6-EE37FBD686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E6AACE-FAFB-4934-8E3C-AB5B21635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noProof="0"/>
              <a:t>9/3/20XX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1533EA-D0F8-4C79-8721-F190DE2D2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59BAC9-F101-4394-BBA4-3D21A3497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en-GB" noProof="0" smtClean="0"/>
              <a:t>‹#›</a:t>
            </a:fld>
            <a:endParaRPr lang="en-GB" noProof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F3A79C9-7EDC-44F6-AC48-5DD98A7695AD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68059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CB71F-B6C2-4866-BC97-304F78816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5ED73B-8413-478D-80D7-B78B69763B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BDF226-1B94-4D2D-98B3-7B932FB17D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0C4E9A-CA29-4CCD-ACFA-B29F80FBA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noProof="0"/>
              <a:t>9/3/20XX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A5B7BE-3F1B-4FF3-B1D7-6E39B99D0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2F18F1-E27E-470E-AE13-4755DEE63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en-GB" noProof="0" smtClean="0"/>
              <a:t>‹#›</a:t>
            </a:fld>
            <a:endParaRPr lang="en-GB" noProof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0F08750-B7F2-4119-B151-68DE774813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7755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2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8448" y="594360"/>
            <a:ext cx="6272784" cy="2843784"/>
          </a:xfrm>
        </p:spPr>
        <p:txBody>
          <a:bodyPr rtlCol="0" anchor="b"/>
          <a:lstStyle>
            <a:lvl1pPr algn="l">
              <a:defRPr sz="5400" b="1" i="0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41848" y="4700016"/>
            <a:ext cx="5093208" cy="1197864"/>
          </a:xfrm>
        </p:spPr>
        <p:txBody>
          <a:bodyPr rtlCol="0">
            <a:normAutofit/>
          </a:bodyPr>
          <a:lstStyle>
            <a:lvl1pPr marL="0" indent="0" algn="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n-GB" noProof="0"/>
              <a:t>Click to edit Master subtitle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E825845-66DD-4B77-A729-CD97D156FE6C}"/>
              </a:ext>
            </a:extLst>
          </p:cNvPr>
          <p:cNvCxnSpPr>
            <a:cxnSpLocks/>
          </p:cNvCxnSpPr>
          <p:nvPr userDrawn="1"/>
        </p:nvCxnSpPr>
        <p:spPr>
          <a:xfrm>
            <a:off x="1301262" y="3496322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Graphic 12">
            <a:extLst>
              <a:ext uri="{FF2B5EF4-FFF2-40B4-BE49-F238E27FC236}">
                <a16:creationId xmlns:a16="http://schemas.microsoft.com/office/drawing/2014/main" id="{818B4386-1FCF-4ACE-BE25-AF9CC5E2256F}"/>
              </a:ext>
            </a:extLst>
          </p:cNvPr>
          <p:cNvSpPr/>
          <p:nvPr userDrawn="1"/>
        </p:nvSpPr>
        <p:spPr>
          <a:xfrm>
            <a:off x="8217780" y="2973840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  <p:sp>
        <p:nvSpPr>
          <p:cNvPr id="21" name="Graphic 13">
            <a:extLst>
              <a:ext uri="{FF2B5EF4-FFF2-40B4-BE49-F238E27FC236}">
                <a16:creationId xmlns:a16="http://schemas.microsoft.com/office/drawing/2014/main" id="{19319560-50ED-4963-A2CF-74663239D426}"/>
              </a:ext>
            </a:extLst>
          </p:cNvPr>
          <p:cNvSpPr/>
          <p:nvPr userDrawn="1"/>
        </p:nvSpPr>
        <p:spPr>
          <a:xfrm>
            <a:off x="7859002" y="2744546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  <p:sp>
        <p:nvSpPr>
          <p:cNvPr id="23" name="Graphic 15">
            <a:extLst>
              <a:ext uri="{FF2B5EF4-FFF2-40B4-BE49-F238E27FC236}">
                <a16:creationId xmlns:a16="http://schemas.microsoft.com/office/drawing/2014/main" id="{E5ABBDAD-943D-48F3-9C80-B29C48966C79}"/>
              </a:ext>
            </a:extLst>
          </p:cNvPr>
          <p:cNvSpPr/>
          <p:nvPr userDrawn="1"/>
        </p:nvSpPr>
        <p:spPr>
          <a:xfrm>
            <a:off x="7843462" y="3198265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1379060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34120D15-E48C-4FBE-BB95-24DB36D9F4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366432" y="2530058"/>
            <a:ext cx="3707972" cy="3707971"/>
          </a:xfrm>
          <a:custGeom>
            <a:avLst/>
            <a:gdLst>
              <a:gd name="connsiteX0" fmla="*/ 1853986 w 3707972"/>
              <a:gd name="connsiteY0" fmla="*/ 0 h 3707971"/>
              <a:gd name="connsiteX1" fmla="*/ 3707972 w 3707972"/>
              <a:gd name="connsiteY1" fmla="*/ 1853986 h 3707971"/>
              <a:gd name="connsiteX2" fmla="*/ 2043545 w 3707972"/>
              <a:gd name="connsiteY2" fmla="*/ 3698400 h 3707971"/>
              <a:gd name="connsiteX3" fmla="*/ 1854006 w 3707972"/>
              <a:gd name="connsiteY3" fmla="*/ 3707971 h 3707971"/>
              <a:gd name="connsiteX4" fmla="*/ 1853966 w 3707972"/>
              <a:gd name="connsiteY4" fmla="*/ 3707971 h 3707971"/>
              <a:gd name="connsiteX5" fmla="*/ 1664427 w 3707972"/>
              <a:gd name="connsiteY5" fmla="*/ 3698400 h 3707971"/>
              <a:gd name="connsiteX6" fmla="*/ 0 w 3707972"/>
              <a:gd name="connsiteY6" fmla="*/ 1853986 h 3707971"/>
              <a:gd name="connsiteX7" fmla="*/ 1853986 w 3707972"/>
              <a:gd name="connsiteY7" fmla="*/ 0 h 370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07972" h="3707971">
                <a:moveTo>
                  <a:pt x="1853986" y="0"/>
                </a:moveTo>
                <a:cubicBezTo>
                  <a:pt x="2877914" y="0"/>
                  <a:pt x="3707972" y="830058"/>
                  <a:pt x="3707972" y="1853986"/>
                </a:cubicBezTo>
                <a:cubicBezTo>
                  <a:pt x="3707972" y="2813919"/>
                  <a:pt x="2978429" y="3603458"/>
                  <a:pt x="2043545" y="3698400"/>
                </a:cubicBezTo>
                <a:lnTo>
                  <a:pt x="1854006" y="3707971"/>
                </a:lnTo>
                <a:lnTo>
                  <a:pt x="1853966" y="3707971"/>
                </a:lnTo>
                <a:lnTo>
                  <a:pt x="1664427" y="3698400"/>
                </a:lnTo>
                <a:cubicBezTo>
                  <a:pt x="729543" y="3603458"/>
                  <a:pt x="0" y="2813919"/>
                  <a:pt x="0" y="1853986"/>
                </a:cubicBezTo>
                <a:cubicBezTo>
                  <a:pt x="0" y="830058"/>
                  <a:pt x="830058" y="0"/>
                  <a:pt x="1853986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02936" y="585216"/>
            <a:ext cx="5833872" cy="2276856"/>
          </a:xfrm>
        </p:spPr>
        <p:txBody>
          <a:bodyPr rtlCol="0" anchor="b"/>
          <a:lstStyle>
            <a:lvl1pPr algn="r">
              <a:defRPr sz="6000" b="1" cap="all" spc="40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201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9/3/20XX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938528"/>
            <a:ext cx="278892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D8DA9DAA-006C-4F4B-980E-E3DF019B24E2}" type="slidenum">
              <a:rPr lang="en-GB" noProof="0" smtClean="0"/>
              <a:pPr rtl="0"/>
              <a:t>‹#›</a:t>
            </a:fld>
            <a:endParaRPr lang="en-GB" noProof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3AE7F8D-AE68-4A83-BAB5-3A97D473CE3C}"/>
              </a:ext>
            </a:extLst>
          </p:cNvPr>
          <p:cNvCxnSpPr>
            <a:cxnSpLocks/>
          </p:cNvCxnSpPr>
          <p:nvPr userDrawn="1"/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202936" y="3127248"/>
            <a:ext cx="5833872" cy="3118104"/>
          </a:xfrm>
        </p:spPr>
        <p:txBody>
          <a:bodyPr rtlCol="0"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11" name="Graphic 12">
            <a:extLst>
              <a:ext uri="{FF2B5EF4-FFF2-40B4-BE49-F238E27FC236}">
                <a16:creationId xmlns:a16="http://schemas.microsoft.com/office/drawing/2014/main" id="{EA1B6985-3E5A-40F4-9268-D4AB3BBF8C91}"/>
              </a:ext>
            </a:extLst>
          </p:cNvPr>
          <p:cNvSpPr/>
          <p:nvPr userDrawn="1"/>
        </p:nvSpPr>
        <p:spPr>
          <a:xfrm>
            <a:off x="4745394" y="276027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  <p:sp>
        <p:nvSpPr>
          <p:cNvPr id="13" name="Graphic 13">
            <a:extLst>
              <a:ext uri="{FF2B5EF4-FFF2-40B4-BE49-F238E27FC236}">
                <a16:creationId xmlns:a16="http://schemas.microsoft.com/office/drawing/2014/main" id="{338BC906-9D03-4280-85E8-21A81BC21D73}"/>
              </a:ext>
            </a:extLst>
          </p:cNvPr>
          <p:cNvSpPr/>
          <p:nvPr userDrawn="1"/>
        </p:nvSpPr>
        <p:spPr>
          <a:xfrm>
            <a:off x="4386614" y="253098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  <p:sp>
        <p:nvSpPr>
          <p:cNvPr id="17" name="Graphic 15">
            <a:extLst>
              <a:ext uri="{FF2B5EF4-FFF2-40B4-BE49-F238E27FC236}">
                <a16:creationId xmlns:a16="http://schemas.microsoft.com/office/drawing/2014/main" id="{C5C06D53-C9F6-47E8-BFE1-B8193A1AED8B}"/>
              </a:ext>
            </a:extLst>
          </p:cNvPr>
          <p:cNvSpPr/>
          <p:nvPr userDrawn="1"/>
        </p:nvSpPr>
        <p:spPr>
          <a:xfrm>
            <a:off x="1669987" y="6031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490768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E62FC6D8-DD87-4B93-8491-43C84EE63FE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51965" y="1665520"/>
            <a:ext cx="4266960" cy="4266968"/>
          </a:xfrm>
          <a:custGeom>
            <a:avLst/>
            <a:gdLst>
              <a:gd name="connsiteX0" fmla="*/ 2133823 w 4266960"/>
              <a:gd name="connsiteY0" fmla="*/ 0 h 4266968"/>
              <a:gd name="connsiteX1" fmla="*/ 4256628 w 4266960"/>
              <a:gd name="connsiteY1" fmla="*/ 1915652 h 4266968"/>
              <a:gd name="connsiteX2" fmla="*/ 4266960 w 4266960"/>
              <a:gd name="connsiteY2" fmla="*/ 2120258 h 4266968"/>
              <a:gd name="connsiteX3" fmla="*/ 4266960 w 4266960"/>
              <a:gd name="connsiteY3" fmla="*/ 2147389 h 4266968"/>
              <a:gd name="connsiteX4" fmla="*/ 4256628 w 4266960"/>
              <a:gd name="connsiteY4" fmla="*/ 2351994 h 4266968"/>
              <a:gd name="connsiteX5" fmla="*/ 2351994 w 4266960"/>
              <a:gd name="connsiteY5" fmla="*/ 4256629 h 4266968"/>
              <a:gd name="connsiteX6" fmla="*/ 2147230 w 4266960"/>
              <a:gd name="connsiteY6" fmla="*/ 4266968 h 4266968"/>
              <a:gd name="connsiteX7" fmla="*/ 2120416 w 4266960"/>
              <a:gd name="connsiteY7" fmla="*/ 4266968 h 4266968"/>
              <a:gd name="connsiteX8" fmla="*/ 1915652 w 4266960"/>
              <a:gd name="connsiteY8" fmla="*/ 4256629 h 4266968"/>
              <a:gd name="connsiteX9" fmla="*/ 0 w 4266960"/>
              <a:gd name="connsiteY9" fmla="*/ 2133823 h 4266968"/>
              <a:gd name="connsiteX10" fmla="*/ 2133823 w 4266960"/>
              <a:gd name="connsiteY10" fmla="*/ 0 h 426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66960" h="4266968">
                <a:moveTo>
                  <a:pt x="2133823" y="0"/>
                </a:moveTo>
                <a:cubicBezTo>
                  <a:pt x="3238644" y="0"/>
                  <a:pt x="4147355" y="839660"/>
                  <a:pt x="4256628" y="1915652"/>
                </a:cubicBezTo>
                <a:lnTo>
                  <a:pt x="4266960" y="2120258"/>
                </a:lnTo>
                <a:lnTo>
                  <a:pt x="4266960" y="2147389"/>
                </a:lnTo>
                <a:lnTo>
                  <a:pt x="4256628" y="2351994"/>
                </a:lnTo>
                <a:cubicBezTo>
                  <a:pt x="4154640" y="3356254"/>
                  <a:pt x="3356253" y="4154640"/>
                  <a:pt x="2351994" y="4256629"/>
                </a:cubicBezTo>
                <a:lnTo>
                  <a:pt x="2147230" y="4266968"/>
                </a:lnTo>
                <a:lnTo>
                  <a:pt x="2120416" y="4266968"/>
                </a:lnTo>
                <a:lnTo>
                  <a:pt x="1915652" y="4256629"/>
                </a:lnTo>
                <a:cubicBezTo>
                  <a:pt x="839660" y="4147356"/>
                  <a:pt x="0" y="3238645"/>
                  <a:pt x="0" y="2133823"/>
                </a:cubicBezTo>
                <a:cubicBezTo>
                  <a:pt x="0" y="955346"/>
                  <a:pt x="955346" y="0"/>
                  <a:pt x="2133823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1335024"/>
            <a:ext cx="6190488" cy="1179576"/>
          </a:xfrm>
        </p:spPr>
        <p:txBody>
          <a:bodyPr lIns="91440" tIns="45720" rIns="91440" bIns="45720" rtlCol="0" anchor="b"/>
          <a:lstStyle>
            <a:lvl1pPr>
              <a:defRPr sz="540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0392" y="2825496"/>
            <a:ext cx="6190488" cy="3346704"/>
          </a:xfrm>
        </p:spPr>
        <p:txBody>
          <a:bodyPr rtlCol="0"/>
          <a:lstStyle>
            <a:lvl1pPr marL="0" indent="0">
              <a:lnSpc>
                <a:spcPct val="110000"/>
              </a:lnSpc>
              <a:buNone/>
              <a:defRPr sz="2000">
                <a:solidFill>
                  <a:schemeClr val="bg1"/>
                </a:solidFill>
              </a:defRPr>
            </a:lvl1pPr>
            <a:lvl2pPr marL="228600">
              <a:defRPr sz="1800">
                <a:solidFill>
                  <a:schemeClr val="bg1"/>
                </a:solidFill>
              </a:defRPr>
            </a:lvl2pPr>
            <a:lvl3pPr marL="457200">
              <a:defRPr sz="1600">
                <a:solidFill>
                  <a:schemeClr val="bg1"/>
                </a:solidFill>
              </a:defRPr>
            </a:lvl3pPr>
            <a:lvl4pPr marL="685800">
              <a:defRPr sz="1400">
                <a:solidFill>
                  <a:schemeClr val="bg1"/>
                </a:solidFill>
              </a:defRPr>
            </a:lvl4pPr>
            <a:lvl5pPr>
              <a:defRPr sz="1400"/>
            </a:lvl5pPr>
          </a:lstStyle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r>
              <a:rPr lang="en-GB" noProof="0"/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964424" y="621792"/>
            <a:ext cx="4114800" cy="365125"/>
          </a:xfrm>
        </p:spPr>
        <p:txBody>
          <a:bodyPr rtlCol="0"/>
          <a:lstStyle>
            <a:lvl1pPr>
              <a:defRPr baseline="0">
                <a:solidFill>
                  <a:schemeClr val="accent2"/>
                </a:solidFill>
              </a:defRPr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fld id="{D8DA9DAA-006C-4F4B-980E-E3DF019B24E2}" type="slidenum">
              <a:rPr lang="en-GB" noProof="0" smtClean="0"/>
              <a:pPr rtl="0"/>
              <a:t>‹#›</a:t>
            </a:fld>
            <a:endParaRPr lang="en-GB" noProof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A8B3D0E-ED3F-46FA-AE79-5FEFDE9168E3}"/>
              </a:ext>
            </a:extLst>
          </p:cNvPr>
          <p:cNvCxnSpPr>
            <a:cxnSpLocks/>
          </p:cNvCxnSpPr>
          <p:nvPr userDrawn="1"/>
        </p:nvCxnSpPr>
        <p:spPr>
          <a:xfrm>
            <a:off x="0" y="806470"/>
            <a:ext cx="7903723" cy="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08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Graphic 10">
            <a:extLst>
              <a:ext uri="{FF2B5EF4-FFF2-40B4-BE49-F238E27FC236}">
                <a16:creationId xmlns:a16="http://schemas.microsoft.com/office/drawing/2014/main" id="{AAD06B87-D9B2-4F94-B734-A8F039A2033F}"/>
              </a:ext>
            </a:extLst>
          </p:cNvPr>
          <p:cNvSpPr/>
          <p:nvPr userDrawn="1"/>
        </p:nvSpPr>
        <p:spPr>
          <a:xfrm>
            <a:off x="11281590" y="2070656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  <p:sp>
        <p:nvSpPr>
          <p:cNvPr id="19" name="Graphic 11">
            <a:extLst>
              <a:ext uri="{FF2B5EF4-FFF2-40B4-BE49-F238E27FC236}">
                <a16:creationId xmlns:a16="http://schemas.microsoft.com/office/drawing/2014/main" id="{BB13A13C-36EA-4B13-9175-C5FE95B34D33}"/>
              </a:ext>
            </a:extLst>
          </p:cNvPr>
          <p:cNvSpPr/>
          <p:nvPr userDrawn="1"/>
        </p:nvSpPr>
        <p:spPr>
          <a:xfrm>
            <a:off x="10969280" y="178001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8971113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63040"/>
            <a:ext cx="9144000" cy="2340864"/>
          </a:xfrm>
        </p:spPr>
        <p:txBody>
          <a:bodyPr rtlCol="0" anchor="b">
            <a:normAutofit/>
          </a:bodyPr>
          <a:lstStyle>
            <a:lvl1pPr algn="ctr">
              <a:defRPr sz="6000" b="1" i="0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3858768"/>
            <a:ext cx="9144000" cy="1325880"/>
          </a:xfrm>
        </p:spPr>
        <p:txBody>
          <a:bodyPr rtlCol="0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n-GB" noProof="0"/>
              <a:t>Click to edit Master subtitle style</a:t>
            </a:r>
          </a:p>
        </p:txBody>
      </p:sp>
      <p:sp>
        <p:nvSpPr>
          <p:cNvPr id="4" name="Graphic 12">
            <a:extLst>
              <a:ext uri="{FF2B5EF4-FFF2-40B4-BE49-F238E27FC236}">
                <a16:creationId xmlns:a16="http://schemas.microsoft.com/office/drawing/2014/main" id="{8A41917E-4B97-447C-98AB-970D625F1DE6}"/>
              </a:ext>
            </a:extLst>
          </p:cNvPr>
          <p:cNvSpPr/>
          <p:nvPr userDrawn="1"/>
        </p:nvSpPr>
        <p:spPr>
          <a:xfrm>
            <a:off x="10772266" y="3054359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  <p:sp>
        <p:nvSpPr>
          <p:cNvPr id="5" name="Graphic 13">
            <a:extLst>
              <a:ext uri="{FF2B5EF4-FFF2-40B4-BE49-F238E27FC236}">
                <a16:creationId xmlns:a16="http://schemas.microsoft.com/office/drawing/2014/main" id="{3B3FD238-4561-4AF8-A1F1-185B0CAFE2AC}"/>
              </a:ext>
            </a:extLst>
          </p:cNvPr>
          <p:cNvSpPr/>
          <p:nvPr userDrawn="1"/>
        </p:nvSpPr>
        <p:spPr>
          <a:xfrm>
            <a:off x="10724364" y="2515838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  <p:sp>
        <p:nvSpPr>
          <p:cNvPr id="6" name="Graphic 15">
            <a:extLst>
              <a:ext uri="{FF2B5EF4-FFF2-40B4-BE49-F238E27FC236}">
                <a16:creationId xmlns:a16="http://schemas.microsoft.com/office/drawing/2014/main" id="{BAB9414C-AE69-4648-873E-9CE6B2DF8A71}"/>
              </a:ext>
            </a:extLst>
          </p:cNvPr>
          <p:cNvSpPr/>
          <p:nvPr userDrawn="1"/>
        </p:nvSpPr>
        <p:spPr>
          <a:xfrm>
            <a:off x="11024834" y="2787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  <p:sp>
        <p:nvSpPr>
          <p:cNvPr id="7" name="Graphic 22">
            <a:extLst>
              <a:ext uri="{FF2B5EF4-FFF2-40B4-BE49-F238E27FC236}">
                <a16:creationId xmlns:a16="http://schemas.microsoft.com/office/drawing/2014/main" id="{3BF75235-4E6E-4184-82A5-EE6FE7993BBC}"/>
              </a:ext>
            </a:extLst>
          </p:cNvPr>
          <p:cNvSpPr/>
          <p:nvPr userDrawn="1"/>
        </p:nvSpPr>
        <p:spPr>
          <a:xfrm>
            <a:off x="1261869" y="2633448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  <p:sp>
        <p:nvSpPr>
          <p:cNvPr id="11" name="Graphic 21">
            <a:extLst>
              <a:ext uri="{FF2B5EF4-FFF2-40B4-BE49-F238E27FC236}">
                <a16:creationId xmlns:a16="http://schemas.microsoft.com/office/drawing/2014/main" id="{E66FE37C-2F4B-42DA-BFF6-92DD00BDC49B}"/>
              </a:ext>
            </a:extLst>
          </p:cNvPr>
          <p:cNvSpPr/>
          <p:nvPr userDrawn="1"/>
        </p:nvSpPr>
        <p:spPr>
          <a:xfrm>
            <a:off x="1064053" y="3083338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chemeClr val="bg1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  <p:sp>
        <p:nvSpPr>
          <p:cNvPr id="13" name="Graphic 23">
            <a:extLst>
              <a:ext uri="{FF2B5EF4-FFF2-40B4-BE49-F238E27FC236}">
                <a16:creationId xmlns:a16="http://schemas.microsoft.com/office/drawing/2014/main" id="{DDD38822-731A-48DA-A8A0-FBBAF7A6D65D}"/>
              </a:ext>
            </a:extLst>
          </p:cNvPr>
          <p:cNvSpPr/>
          <p:nvPr userDrawn="1"/>
        </p:nvSpPr>
        <p:spPr>
          <a:xfrm>
            <a:off x="1413405" y="3492870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4424820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 sz="540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en-GB" noProof="0" smtClean="0"/>
              <a:t>‹#›</a:t>
            </a:fld>
            <a:endParaRPr lang="en-GB" noProof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C05CAAB-DBA2-4548-AD5F-01BB97FBB207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17450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91656" y="841248"/>
            <a:ext cx="4434840" cy="3236976"/>
          </a:xfrm>
        </p:spPr>
        <p:txBody>
          <a:bodyPr rtlCol="0" anchor="b"/>
          <a:lstStyle>
            <a:lvl1pPr algn="l">
              <a:lnSpc>
                <a:spcPct val="110000"/>
              </a:lnSpc>
              <a:spcBef>
                <a:spcPts val="1000"/>
              </a:spcBef>
              <a:defRPr sz="3600" b="0" i="0" cap="none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91655" y="4498848"/>
            <a:ext cx="4434835" cy="510474"/>
          </a:xfrm>
        </p:spPr>
        <p:txBody>
          <a:bodyPr rtlCol="0"/>
          <a:lstStyle>
            <a:lvl1pPr marL="0" indent="0" algn="l">
              <a:lnSpc>
                <a:spcPct val="11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n-GB" noProof="0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811512" y="1591056"/>
            <a:ext cx="3547872" cy="365125"/>
          </a:xfrm>
        </p:spPr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fld id="{D8DA9DAA-006C-4F4B-980E-E3DF019B24E2}" type="slidenum">
              <a:rPr lang="en-GB" noProof="0" smtClean="0"/>
              <a:pPr rtl="0"/>
              <a:t>‹#›</a:t>
            </a:fld>
            <a:endParaRPr lang="en-GB" noProof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939C974-0ED4-4915-BBF7-1FB00C18AD45}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515930B2-E36D-4D05-A6B3-CA1BF61D50CC}"/>
              </a:ext>
            </a:extLst>
          </p:cNvPr>
          <p:cNvSpPr/>
          <p:nvPr userDrawn="1"/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3464" y="301752"/>
            <a:ext cx="5221224" cy="6263640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2990486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365125"/>
            <a:ext cx="10771632" cy="1325563"/>
          </a:xfrm>
        </p:spPr>
        <p:txBody>
          <a:bodyPr rtlCol="0"/>
          <a:lstStyle>
            <a:lvl1pPr>
              <a:defRPr sz="5400" b="1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72" y="1825625"/>
            <a:ext cx="10771632" cy="4351338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6356350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03920" y="841248"/>
            <a:ext cx="3630168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D8DA9DAA-006C-4F4B-980E-E3DF019B24E2}" type="slidenum">
              <a:rPr lang="en-GB" noProof="0" smtClean="0"/>
              <a:pPr rtl="0"/>
              <a:t>‹#›</a:t>
            </a:fld>
            <a:endParaRPr lang="en-GB" noProof="0"/>
          </a:p>
        </p:txBody>
      </p:sp>
      <p:sp>
        <p:nvSpPr>
          <p:cNvPr id="9" name="Graphic 22">
            <a:extLst>
              <a:ext uri="{FF2B5EF4-FFF2-40B4-BE49-F238E27FC236}">
                <a16:creationId xmlns:a16="http://schemas.microsoft.com/office/drawing/2014/main" id="{4EADA2ED-8A8C-4D17-8798-F26BF3B4CE25}"/>
              </a:ext>
            </a:extLst>
          </p:cNvPr>
          <p:cNvSpPr/>
          <p:nvPr userDrawn="1"/>
        </p:nvSpPr>
        <p:spPr>
          <a:xfrm>
            <a:off x="11202264" y="344083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  <p:sp>
        <p:nvSpPr>
          <p:cNvPr id="11" name="Graphic 23">
            <a:extLst>
              <a:ext uri="{FF2B5EF4-FFF2-40B4-BE49-F238E27FC236}">
                <a16:creationId xmlns:a16="http://schemas.microsoft.com/office/drawing/2014/main" id="{54AB3A25-6605-4446-9E53-ACEECD25E27B}"/>
              </a:ext>
            </a:extLst>
          </p:cNvPr>
          <p:cNvSpPr/>
          <p:nvPr userDrawn="1"/>
        </p:nvSpPr>
        <p:spPr>
          <a:xfrm>
            <a:off x="11563141" y="590910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222635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57166-6921-4546-BA2C-99E464681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5B9122-6371-4049-B57A-33DED7DA2F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44752" y="1825625"/>
            <a:ext cx="4553712" cy="4351338"/>
          </a:xfrm>
        </p:spPr>
        <p:txBody>
          <a:bodyPr rtlCol="0"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14555D-0753-4312-A26B-2338813F9B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84848" y="1825625"/>
            <a:ext cx="4553712" cy="4351338"/>
          </a:xfrm>
        </p:spPr>
        <p:txBody>
          <a:bodyPr rtlCol="0"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FB7E8F4-3FB3-45AB-A381-9093CA95AAE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Graphic 15">
            <a:extLst>
              <a:ext uri="{FF2B5EF4-FFF2-40B4-BE49-F238E27FC236}">
                <a16:creationId xmlns:a16="http://schemas.microsoft.com/office/drawing/2014/main" id="{D8685329-C6A1-4CB4-8AAE-150D0341F6A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  <p:sp>
        <p:nvSpPr>
          <p:cNvPr id="12" name="Graphic 16">
            <a:extLst>
              <a:ext uri="{FF2B5EF4-FFF2-40B4-BE49-F238E27FC236}">
                <a16:creationId xmlns:a16="http://schemas.microsoft.com/office/drawing/2014/main" id="{83CE1DAA-30A3-41AE-8AE1-A7EE5C48A6F3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  <p:sp>
        <p:nvSpPr>
          <p:cNvPr id="14" name="Graphic 14">
            <a:extLst>
              <a:ext uri="{FF2B5EF4-FFF2-40B4-BE49-F238E27FC236}">
                <a16:creationId xmlns:a16="http://schemas.microsoft.com/office/drawing/2014/main" id="{065162DD-7ACB-4F9C-90DD-24C743035892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2052880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accent1">
                <a:lumMod val="50000"/>
              </a:schemeClr>
            </a:gs>
            <a:gs pos="0">
              <a:schemeClr val="tx1">
                <a:lumMod val="95000"/>
                <a:lumOff val="5000"/>
              </a:schemeClr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DA4224-F4E4-47A4-ACF7-231749390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679907-DC49-4B86-A34C-C97DBC26A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Quarter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DBC8A0-34FC-4B6E-B42B-A721267D89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en-GB" noProof="0"/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9AC0B6-4CC4-4E41-8A4D-F62E17F285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C0E9BD-90BD-46AE-8A0D-06796ADB76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D8DA9DAA-006C-4F4B-980E-E3DF019B24E2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999713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708" r:id="rId2"/>
    <p:sldLayoutId id="2147483717" r:id="rId3"/>
    <p:sldLayoutId id="2147483710" r:id="rId4"/>
    <p:sldLayoutId id="2147483709" r:id="rId5"/>
    <p:sldLayoutId id="2147483698" r:id="rId6"/>
    <p:sldLayoutId id="2147483713" r:id="rId7"/>
    <p:sldLayoutId id="2147483712" r:id="rId8"/>
    <p:sldLayoutId id="2147483700" r:id="rId9"/>
    <p:sldLayoutId id="2147483701" r:id="rId10"/>
    <p:sldLayoutId id="2147483716" r:id="rId11"/>
    <p:sldLayoutId id="2147483714" r:id="rId12"/>
    <p:sldLayoutId id="2147483715" r:id="rId13"/>
    <p:sldLayoutId id="2147483702" r:id="rId14"/>
    <p:sldLayoutId id="2147483703" r:id="rId15"/>
    <p:sldLayoutId id="2147483704" r:id="rId16"/>
    <p:sldLayoutId id="2147483705" r:id="rId17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3.jpg"/><Relationship Id="rId5" Type="http://schemas.openxmlformats.org/officeDocument/2006/relationships/image" Target="../media/image2.png"/><Relationship Id="rId4" Type="http://schemas.openxmlformats.org/officeDocument/2006/relationships/image" Target="../media/image1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8000">
              <a:schemeClr val="accent1">
                <a:lumMod val="50000"/>
              </a:schemeClr>
            </a:gs>
            <a:gs pos="0">
              <a:schemeClr val="tx1">
                <a:lumMod val="95000"/>
                <a:lumOff val="5000"/>
              </a:schemeClr>
            </a:gs>
          </a:gsLst>
          <a:lin ang="27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A9968B-2619-4F71-AB00-4C493E1208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06821" y="692459"/>
            <a:ext cx="6272784" cy="2186393"/>
          </a:xfrm>
        </p:spPr>
        <p:txBody>
          <a:bodyPr rtlCol="0">
            <a:normAutofit/>
          </a:bodyPr>
          <a:lstStyle/>
          <a:p>
            <a:pPr rtl="0"/>
            <a:r>
              <a:rPr lang="en-GB" sz="6600" spc="400">
                <a:solidFill>
                  <a:schemeClr val="bg1"/>
                </a:solidFill>
                <a:latin typeface="Product Sans" panose="020B0403030502040203" pitchFamily="34" charset="0"/>
              </a:rPr>
              <a:t>THE SOUND </a:t>
            </a:r>
            <a:br>
              <a:rPr lang="en-GB" sz="6600" spc="400">
                <a:solidFill>
                  <a:schemeClr val="bg1"/>
                </a:solidFill>
                <a:latin typeface="Product Sans" panose="020B0403030502040203" pitchFamily="34" charset="0"/>
              </a:rPr>
            </a:br>
            <a:r>
              <a:rPr lang="en-GB" sz="6600" spc="400">
                <a:solidFill>
                  <a:schemeClr val="bg1"/>
                </a:solidFill>
                <a:latin typeface="Product Sans" panose="020B0403030502040203" pitchFamily="34" charset="0"/>
              </a:rPr>
              <a:t>OF SPACE</a:t>
            </a:r>
            <a:endParaRPr lang="en-GB" sz="6600">
              <a:latin typeface="Product Sans" panose="020B0403030502040203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F14073-9F68-4B7E-A576-26899D58C7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55436" y="4580693"/>
            <a:ext cx="2707689" cy="1807050"/>
          </a:xfrm>
        </p:spPr>
        <p:txBody>
          <a:bodyPr rtlCol="0">
            <a:normAutofit/>
          </a:bodyPr>
          <a:lstStyle/>
          <a:p>
            <a:pPr algn="l" rtl="0"/>
            <a:r>
              <a:rPr lang="en-GB" sz="2000">
                <a:solidFill>
                  <a:schemeClr val="bg1"/>
                </a:solidFill>
                <a:latin typeface="Product Sans" panose="020B0403030502040203" pitchFamily="34" charset="0"/>
              </a:rPr>
              <a:t>Federico </a:t>
            </a:r>
            <a:r>
              <a:rPr lang="en-GB" sz="2000" err="1">
                <a:solidFill>
                  <a:schemeClr val="bg1"/>
                </a:solidFill>
                <a:latin typeface="Product Sans" panose="020B0403030502040203" pitchFamily="34" charset="0"/>
              </a:rPr>
              <a:t>Caroppo</a:t>
            </a:r>
            <a:endParaRPr lang="en-GB" sz="2000">
              <a:solidFill>
                <a:schemeClr val="bg1"/>
              </a:solidFill>
              <a:latin typeface="Product Sans" panose="020B0403030502040203" pitchFamily="34" charset="0"/>
            </a:endParaRPr>
          </a:p>
          <a:p>
            <a:pPr algn="l" rtl="0"/>
            <a:r>
              <a:rPr lang="en-GB">
                <a:latin typeface="Product Sans" panose="020B0403030502040203" pitchFamily="34" charset="0"/>
              </a:rPr>
              <a:t>Enrico Dalla Mora</a:t>
            </a:r>
          </a:p>
          <a:p>
            <a:pPr algn="l" rtl="0"/>
            <a:r>
              <a:rPr lang="en-GB" sz="2000">
                <a:solidFill>
                  <a:schemeClr val="bg1"/>
                </a:solidFill>
                <a:latin typeface="Product Sans" panose="020B0403030502040203" pitchFamily="34" charset="0"/>
              </a:rPr>
              <a:t>Alberto </a:t>
            </a:r>
            <a:r>
              <a:rPr lang="en-GB" sz="2000" err="1">
                <a:solidFill>
                  <a:schemeClr val="bg1"/>
                </a:solidFill>
                <a:latin typeface="Product Sans" panose="020B0403030502040203" pitchFamily="34" charset="0"/>
              </a:rPr>
              <a:t>Doimo</a:t>
            </a:r>
            <a:endParaRPr lang="en-GB" sz="2000">
              <a:solidFill>
                <a:schemeClr val="bg1"/>
              </a:solidFill>
              <a:latin typeface="Product Sans" panose="020B0403030502040203" pitchFamily="34" charset="0"/>
            </a:endParaRPr>
          </a:p>
          <a:p>
            <a:pPr algn="l" rtl="0"/>
            <a:r>
              <a:rPr lang="en-GB">
                <a:latin typeface="Product Sans" panose="020B0403030502040203" pitchFamily="34" charset="0"/>
              </a:rPr>
              <a:t>Riccardo Iaccarino</a:t>
            </a:r>
            <a:endParaRPr lang="en-GB" sz="2000">
              <a:solidFill>
                <a:schemeClr val="bg1"/>
              </a:solidFill>
              <a:latin typeface="Product Sans" panose="020B0403030502040203" pitchFamily="34" charset="0"/>
            </a:endParaRPr>
          </a:p>
          <a:p>
            <a:pPr algn="l" rtl="0"/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6898B6C-ECDD-EEED-4414-1832782CB66F}"/>
              </a:ext>
            </a:extLst>
          </p:cNvPr>
          <p:cNvSpPr txBox="1"/>
          <p:nvPr/>
        </p:nvSpPr>
        <p:spPr>
          <a:xfrm>
            <a:off x="7235299" y="4514722"/>
            <a:ext cx="400974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2000">
                <a:solidFill>
                  <a:schemeClr val="bg1"/>
                </a:solidFill>
                <a:latin typeface="Product Sans" panose="020B0403030502040203" pitchFamily="34" charset="0"/>
              </a:rPr>
              <a:t>ACTAM project 2022/2023</a:t>
            </a:r>
          </a:p>
          <a:p>
            <a:pPr algn="r"/>
            <a:endParaRPr lang="it-IT" sz="2000">
              <a:solidFill>
                <a:schemeClr val="bg1"/>
              </a:solidFill>
              <a:latin typeface="Product Sans" panose="020B0403030502040203" pitchFamily="34" charset="0"/>
            </a:endParaRPr>
          </a:p>
          <a:p>
            <a:pPr algn="r"/>
            <a:r>
              <a:rPr lang="it-IT" sz="2000">
                <a:solidFill>
                  <a:schemeClr val="bg1"/>
                </a:solidFill>
                <a:latin typeface="Product Sans" panose="020B0403030502040203" pitchFamily="34" charset="0"/>
              </a:rPr>
              <a:t>Professors:</a:t>
            </a:r>
          </a:p>
          <a:p>
            <a:pPr algn="r"/>
            <a:r>
              <a:rPr lang="it-IT" sz="2000">
                <a:solidFill>
                  <a:schemeClr val="bg1"/>
                </a:solidFill>
                <a:latin typeface="Product Sans" panose="020B0403030502040203" pitchFamily="34" charset="0"/>
              </a:rPr>
              <a:t>Bruschi Francesco</a:t>
            </a:r>
          </a:p>
          <a:p>
            <a:pPr algn="r"/>
            <a:r>
              <a:rPr lang="it-IT" sz="2000">
                <a:solidFill>
                  <a:schemeClr val="bg1"/>
                </a:solidFill>
                <a:latin typeface="Product Sans" panose="020B0403030502040203" pitchFamily="34" charset="0"/>
              </a:rPr>
              <a:t>Rana Vincenzo</a:t>
            </a:r>
          </a:p>
          <a:p>
            <a:pPr algn="r"/>
            <a:endParaRPr lang="en-GB" sz="200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F642B0-C4B6-1204-E3D4-B89EF5E211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40" t="2623" r="2355" b="2594"/>
          <a:stretch/>
        </p:blipFill>
        <p:spPr>
          <a:xfrm>
            <a:off x="9795358" y="1141622"/>
            <a:ext cx="1379642" cy="1288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698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2">
            <a:extLst>
              <a:ext uri="{FF2B5EF4-FFF2-40B4-BE49-F238E27FC236}">
                <a16:creationId xmlns:a16="http://schemas.microsoft.com/office/drawing/2014/main" id="{7BD39346-0F8C-CE98-92CD-B0DD270580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4727" y="585216"/>
            <a:ext cx="8812082" cy="1074549"/>
          </a:xfrm>
        </p:spPr>
        <p:txBody>
          <a:bodyPr>
            <a:normAutofit fontScale="90000"/>
          </a:bodyPr>
          <a:lstStyle/>
          <a:p>
            <a:r>
              <a:rPr lang="it-IT" i="0">
                <a:solidFill>
                  <a:srgbClr val="D4D4D4"/>
                </a:solidFill>
                <a:effectLst/>
                <a:latin typeface="Product Sans"/>
              </a:rPr>
              <a:t>Frameworks choice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BE3112-1AE4-AF97-188F-A5EEE09484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938528"/>
            <a:ext cx="2788920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en-GB" noProof="0">
                <a:latin typeface="Product Sans" panose="020B0403030502040203" pitchFamily="34" charset="0"/>
              </a:rPr>
              <a:t>The sound of space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E0CF85-E722-0716-DD1A-7DAE94463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en-GB" noProof="0" smtClean="0">
                <a:latin typeface="Product Sans" panose="020B0403030502040203" pitchFamily="34" charset="0"/>
              </a:rPr>
              <a:pPr rtl="0">
                <a:spcAft>
                  <a:spcPts val="600"/>
                </a:spcAft>
              </a:pPr>
              <a:t>10</a:t>
            </a:fld>
            <a:endParaRPr lang="en-GB" noProof="0">
              <a:latin typeface="Product Sans" panose="020B0403030502040203" pitchFamily="34" charset="0"/>
            </a:endParaRP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2A062B74-47B8-7743-7D44-E03C76FAFDF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202936" y="2504190"/>
            <a:ext cx="5833872" cy="3823968"/>
          </a:xfrm>
        </p:spPr>
        <p:txBody>
          <a:bodyPr>
            <a:normAutofit/>
          </a:bodyPr>
          <a:lstStyle/>
          <a:p>
            <a:pPr marL="342900" indent="-342900" algn="l">
              <a:buSzPct val="140000"/>
              <a:buFont typeface="Product Sans" panose="020B0403030502040203" pitchFamily="34" charset="0"/>
              <a:buChar char="›"/>
            </a:pPr>
            <a:r>
              <a:rPr lang="en-GB" sz="2400" dirty="0">
                <a:latin typeface="Product Sans" panose="020B0403030502040203" pitchFamily="34" charset="0"/>
              </a:rPr>
              <a:t>Buttons and sliders personalized with ad-hoc CSS classes</a:t>
            </a:r>
          </a:p>
          <a:p>
            <a:pPr marL="342900" indent="-342900" algn="l">
              <a:buSzPct val="140000"/>
              <a:buFont typeface="Product Sans" panose="020B0403030502040203" pitchFamily="34" charset="0"/>
              <a:buChar char="›"/>
            </a:pPr>
            <a:r>
              <a:rPr lang="en-GB" sz="2400" dirty="0">
                <a:latin typeface="Product Sans" panose="020B0403030502040203" pitchFamily="34" charset="0"/>
              </a:rPr>
              <a:t>User-friendly guide implemented with the library sheperd.js</a:t>
            </a:r>
          </a:p>
          <a:p>
            <a:pPr marL="342900" indent="-342900" algn="l">
              <a:buSzPct val="140000"/>
              <a:buFont typeface="Product Sans" panose="020B0403030502040203" pitchFamily="34" charset="0"/>
              <a:buChar char="›"/>
            </a:pPr>
            <a:r>
              <a:rPr lang="en-GB" sz="2400" dirty="0">
                <a:latin typeface="Product Sans" panose="020B0403030502040203" pitchFamily="34" charset="0"/>
              </a:rPr>
              <a:t>JavaScript library p5.js for creative coding</a:t>
            </a:r>
          </a:p>
          <a:p>
            <a:pPr marL="342900" indent="-342900" algn="l">
              <a:buSzPct val="140000"/>
              <a:buFont typeface="Product Sans" panose="020B0403030502040203" pitchFamily="34" charset="0"/>
              <a:buChar char="›"/>
            </a:pPr>
            <a:r>
              <a:rPr lang="en-GB" sz="2400" dirty="0">
                <a:latin typeface="Product Sans" panose="020B0403030502040203" pitchFamily="34" charset="0"/>
              </a:rPr>
              <a:t>Navigation in a WEBGL 3D environment thanks to p5.Easycam</a:t>
            </a:r>
          </a:p>
        </p:txBody>
      </p:sp>
      <p:pic>
        <p:nvPicPr>
          <p:cNvPr id="2" name="Immagine 6" descr="Immagine che contiene testo&#10;&#10;Descrizione generata automaticamente">
            <a:extLst>
              <a:ext uri="{FF2B5EF4-FFF2-40B4-BE49-F238E27FC236}">
                <a16:creationId xmlns:a16="http://schemas.microsoft.com/office/drawing/2014/main" id="{27F16EE9-F08F-0769-5201-8D3333F5B1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6318" y="3107692"/>
            <a:ext cx="3630458" cy="2010039"/>
          </a:xfrm>
          <a:prstGeom prst="rect">
            <a:avLst/>
          </a:prstGeom>
          <a:solidFill>
            <a:srgbClr val="FFFFFF">
              <a:shade val="85000"/>
            </a:srgbClr>
          </a:solidFill>
          <a:ln w="28575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1042965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2">
            <a:extLst>
              <a:ext uri="{FF2B5EF4-FFF2-40B4-BE49-F238E27FC236}">
                <a16:creationId xmlns:a16="http://schemas.microsoft.com/office/drawing/2014/main" id="{7BD39346-0F8C-CE98-92CD-B0DD270580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7285" y="585216"/>
            <a:ext cx="8009523" cy="1074549"/>
          </a:xfrm>
        </p:spPr>
        <p:txBody>
          <a:bodyPr>
            <a:normAutofit/>
          </a:bodyPr>
          <a:lstStyle/>
          <a:p>
            <a:r>
              <a:rPr lang="en-US"/>
              <a:t>start menu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BE3112-1AE4-AF97-188F-A5EEE09484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938528"/>
            <a:ext cx="2788920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en-GB" noProof="0">
                <a:latin typeface="Product Sans" panose="020B0403030502040203" pitchFamily="34" charset="0"/>
              </a:rPr>
              <a:t>The sound of space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E0CF85-E722-0716-DD1A-7DAE94463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en-GB" noProof="0" smtClean="0">
                <a:latin typeface="Product Sans" panose="020B0403030502040203" pitchFamily="34" charset="0"/>
              </a:rPr>
              <a:pPr rtl="0">
                <a:spcAft>
                  <a:spcPts val="600"/>
                </a:spcAft>
              </a:pPr>
              <a:t>11</a:t>
            </a:fld>
            <a:endParaRPr lang="en-GB" noProof="0">
              <a:latin typeface="Product Sans" panose="020B0403030502040203" pitchFamily="34" charset="0"/>
            </a:endParaRPr>
          </a:p>
        </p:txBody>
      </p:sp>
      <p:pic>
        <p:nvPicPr>
          <p:cNvPr id="8" name="Immagine 9" descr="Immagine che contiene testo, seduto&#10;&#10;Descrizione generata automaticamente">
            <a:extLst>
              <a:ext uri="{FF2B5EF4-FFF2-40B4-BE49-F238E27FC236}">
                <a16:creationId xmlns:a16="http://schemas.microsoft.com/office/drawing/2014/main" id="{CEFFDF94-CF9B-EECA-B739-627015D7A5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3491" y="1782121"/>
            <a:ext cx="8285018" cy="4654024"/>
          </a:xfrm>
          <a:prstGeom prst="rect">
            <a:avLst/>
          </a:prstGeom>
          <a:ln w="57150">
            <a:solidFill>
              <a:schemeClr val="bg1"/>
            </a:solidFill>
          </a:ln>
        </p:spPr>
      </p:pic>
      <p:cxnSp>
        <p:nvCxnSpPr>
          <p:cNvPr id="5" name="Connettore 2 4">
            <a:extLst>
              <a:ext uri="{FF2B5EF4-FFF2-40B4-BE49-F238E27FC236}">
                <a16:creationId xmlns:a16="http://schemas.microsoft.com/office/drawing/2014/main" id="{4A7C3D16-6A3C-3566-8635-166618C9745B}"/>
              </a:ext>
            </a:extLst>
          </p:cNvPr>
          <p:cNvCxnSpPr/>
          <p:nvPr/>
        </p:nvCxnSpPr>
        <p:spPr>
          <a:xfrm flipH="1">
            <a:off x="2819785" y="2309067"/>
            <a:ext cx="764058" cy="372543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E8B22D70-522B-F979-BD7E-7B21B0AFB25B}"/>
              </a:ext>
            </a:extLst>
          </p:cNvPr>
          <p:cNvCxnSpPr>
            <a:cxnSpLocks/>
          </p:cNvCxnSpPr>
          <p:nvPr/>
        </p:nvCxnSpPr>
        <p:spPr>
          <a:xfrm flipV="1">
            <a:off x="6531895" y="5451165"/>
            <a:ext cx="267110" cy="789858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61202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2">
            <a:extLst>
              <a:ext uri="{FF2B5EF4-FFF2-40B4-BE49-F238E27FC236}">
                <a16:creationId xmlns:a16="http://schemas.microsoft.com/office/drawing/2014/main" id="{7BD39346-0F8C-CE98-92CD-B0DD270580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0730" y="585216"/>
            <a:ext cx="9856078" cy="1074549"/>
          </a:xfrm>
        </p:spPr>
        <p:txBody>
          <a:bodyPr>
            <a:normAutofit fontScale="90000"/>
          </a:bodyPr>
          <a:lstStyle/>
          <a:p>
            <a:r>
              <a:rPr lang="en-US"/>
              <a:t>Extracted parameters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BE3112-1AE4-AF97-188F-A5EEE09484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938528"/>
            <a:ext cx="2788920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en-GB" noProof="0">
                <a:latin typeface="Product Sans" panose="020B0403030502040203" pitchFamily="34" charset="0"/>
              </a:rPr>
              <a:t>The sound of space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E0CF85-E722-0716-DD1A-7DAE94463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en-GB" noProof="0" smtClean="0">
                <a:latin typeface="Product Sans" panose="020B0403030502040203" pitchFamily="34" charset="0"/>
              </a:rPr>
              <a:pPr rtl="0">
                <a:spcAft>
                  <a:spcPts val="600"/>
                </a:spcAft>
              </a:pPr>
              <a:t>12</a:t>
            </a:fld>
            <a:endParaRPr lang="en-GB" noProof="0">
              <a:latin typeface="Product Sans" panose="020B0403030502040203" pitchFamily="34" charset="0"/>
            </a:endParaRPr>
          </a:p>
        </p:txBody>
      </p:sp>
      <p:pic>
        <p:nvPicPr>
          <p:cNvPr id="8" name="Immagine 9">
            <a:extLst>
              <a:ext uri="{FF2B5EF4-FFF2-40B4-BE49-F238E27FC236}">
                <a16:creationId xmlns:a16="http://schemas.microsoft.com/office/drawing/2014/main" id="{B8925F8D-1F2C-7A27-F189-E9F302FDBC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9090" y="1782121"/>
            <a:ext cx="8273820" cy="4654024"/>
          </a:xfrm>
          <a:prstGeom prst="rect">
            <a:avLst/>
          </a:prstGeom>
          <a:ln w="57150">
            <a:solidFill>
              <a:schemeClr val="bg1"/>
            </a:solidFill>
          </a:ln>
        </p:spPr>
      </p:pic>
      <p:cxnSp>
        <p:nvCxnSpPr>
          <p:cNvPr id="5" name="Connettore 2 4">
            <a:extLst>
              <a:ext uri="{FF2B5EF4-FFF2-40B4-BE49-F238E27FC236}">
                <a16:creationId xmlns:a16="http://schemas.microsoft.com/office/drawing/2014/main" id="{3D65A9FF-EAFE-0521-BAC0-B337717A4E05}"/>
              </a:ext>
            </a:extLst>
          </p:cNvPr>
          <p:cNvCxnSpPr/>
          <p:nvPr/>
        </p:nvCxnSpPr>
        <p:spPr>
          <a:xfrm flipH="1">
            <a:off x="5621979" y="1932164"/>
            <a:ext cx="518252" cy="552801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D57994C1-CAE9-5E69-D832-096188569003}"/>
              </a:ext>
            </a:extLst>
          </p:cNvPr>
          <p:cNvCxnSpPr/>
          <p:nvPr/>
        </p:nvCxnSpPr>
        <p:spPr>
          <a:xfrm flipH="1" flipV="1">
            <a:off x="5736689" y="5074126"/>
            <a:ext cx="747671" cy="332102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2789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2">
            <a:extLst>
              <a:ext uri="{FF2B5EF4-FFF2-40B4-BE49-F238E27FC236}">
                <a16:creationId xmlns:a16="http://schemas.microsoft.com/office/drawing/2014/main" id="{7BD39346-0F8C-CE98-92CD-B0DD270580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43021" y="585216"/>
            <a:ext cx="6393787" cy="1074549"/>
          </a:xfrm>
        </p:spPr>
        <p:txBody>
          <a:bodyPr>
            <a:normAutofit/>
          </a:bodyPr>
          <a:lstStyle/>
          <a:p>
            <a:r>
              <a:rPr lang="en-US"/>
              <a:t>3d visualizer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BE3112-1AE4-AF97-188F-A5EEE09484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938528"/>
            <a:ext cx="2788920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en-GB" noProof="0">
                <a:latin typeface="Product Sans" panose="020B0403030502040203" pitchFamily="34" charset="0"/>
              </a:rPr>
              <a:t>The sound of space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E0CF85-E722-0716-DD1A-7DAE94463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en-GB" noProof="0" smtClean="0">
                <a:latin typeface="Product Sans" panose="020B0403030502040203" pitchFamily="34" charset="0"/>
              </a:rPr>
              <a:pPr rtl="0">
                <a:spcAft>
                  <a:spcPts val="600"/>
                </a:spcAft>
              </a:pPr>
              <a:t>13</a:t>
            </a:fld>
            <a:endParaRPr lang="en-GB" noProof="0">
              <a:latin typeface="Product Sans" panose="020B0403030502040203" pitchFamily="34" charset="0"/>
            </a:endParaRPr>
          </a:p>
        </p:txBody>
      </p:sp>
      <p:pic>
        <p:nvPicPr>
          <p:cNvPr id="8" name="Immagine 9">
            <a:extLst>
              <a:ext uri="{FF2B5EF4-FFF2-40B4-BE49-F238E27FC236}">
                <a16:creationId xmlns:a16="http://schemas.microsoft.com/office/drawing/2014/main" id="{A908981A-82CA-059F-BD97-47CB86AC8A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9090" y="1782121"/>
            <a:ext cx="8273820" cy="4654024"/>
          </a:xfrm>
          <a:prstGeom prst="rect">
            <a:avLst/>
          </a:prstGeom>
          <a:ln w="57150">
            <a:solidFill>
              <a:schemeClr val="bg1"/>
            </a:solidFill>
          </a:ln>
        </p:spPr>
      </p:pic>
      <p:cxnSp>
        <p:nvCxnSpPr>
          <p:cNvPr id="5" name="Connettore 2 4">
            <a:extLst>
              <a:ext uri="{FF2B5EF4-FFF2-40B4-BE49-F238E27FC236}">
                <a16:creationId xmlns:a16="http://schemas.microsoft.com/office/drawing/2014/main" id="{69BD9A14-6ECD-8A8D-BD1B-4C5EC80B1E82}"/>
              </a:ext>
            </a:extLst>
          </p:cNvPr>
          <p:cNvCxnSpPr>
            <a:cxnSpLocks/>
          </p:cNvCxnSpPr>
          <p:nvPr/>
        </p:nvCxnSpPr>
        <p:spPr>
          <a:xfrm flipV="1">
            <a:off x="8849383" y="2327595"/>
            <a:ext cx="607176" cy="386817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674DA46E-53D7-2503-84D2-AF26B6150555}"/>
              </a:ext>
            </a:extLst>
          </p:cNvPr>
          <p:cNvCxnSpPr>
            <a:cxnSpLocks/>
          </p:cNvCxnSpPr>
          <p:nvPr/>
        </p:nvCxnSpPr>
        <p:spPr>
          <a:xfrm flipH="1" flipV="1">
            <a:off x="3473914" y="2321297"/>
            <a:ext cx="526377" cy="493875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46DA4B2C-91EA-67E4-70DB-45E37568B940}"/>
              </a:ext>
            </a:extLst>
          </p:cNvPr>
          <p:cNvCxnSpPr>
            <a:cxnSpLocks/>
          </p:cNvCxnSpPr>
          <p:nvPr/>
        </p:nvCxnSpPr>
        <p:spPr>
          <a:xfrm flipV="1">
            <a:off x="2425911" y="3713049"/>
            <a:ext cx="241920" cy="651313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89642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2FB0B-15EC-453B-BC9B-69AD35DDCEA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en-GB" b="1" cap="all" spc="400">
                <a:solidFill>
                  <a:schemeClr val="bg1"/>
                </a:solidFill>
                <a:latin typeface="Product Sans" panose="020B0403030502040203" pitchFamily="34" charset="0"/>
              </a:rPr>
              <a:t>SOUND IMPLEMENTATION</a:t>
            </a:r>
            <a:endParaRPr lang="en-GB">
              <a:latin typeface="Product Sans" panose="020B0403030502040203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408798-0DB3-46BF-880E-7BB904D700F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en-GB" sz="2000">
                <a:solidFill>
                  <a:schemeClr val="bg1"/>
                </a:solidFill>
                <a:latin typeface="Product Sans" panose="020B0403030502040203" pitchFamily="34" charset="0"/>
              </a:rPr>
              <a:t>Subtitle</a:t>
            </a:r>
            <a:endParaRPr lang="en-GB">
              <a:latin typeface="Product Sans" panose="020B040303050204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7936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2">
            <a:extLst>
              <a:ext uri="{FF2B5EF4-FFF2-40B4-BE49-F238E27FC236}">
                <a16:creationId xmlns:a16="http://schemas.microsoft.com/office/drawing/2014/main" id="{7BD39346-0F8C-CE98-92CD-B0DD270580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0483" y="574778"/>
            <a:ext cx="9576325" cy="1084987"/>
          </a:xfrm>
        </p:spPr>
        <p:txBody>
          <a:bodyPr>
            <a:normAutofit/>
          </a:bodyPr>
          <a:lstStyle/>
          <a:p>
            <a:pPr algn="l"/>
            <a:r>
              <a:rPr lang="it-IT" i="0">
                <a:solidFill>
                  <a:srgbClr val="D4D4D4"/>
                </a:solidFill>
                <a:effectLst/>
                <a:latin typeface="Product Sans"/>
              </a:rPr>
              <a:t>Framework choice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BE3112-1AE4-AF97-188F-A5EEE09484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938528"/>
            <a:ext cx="2788920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en-GB" noProof="0">
                <a:latin typeface="Product Sans" panose="020B0403030502040203" pitchFamily="34" charset="0"/>
              </a:rPr>
              <a:t>The sound of space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E0CF85-E722-0716-DD1A-7DAE94463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en-GB" noProof="0" smtClean="0">
                <a:latin typeface="Product Sans" panose="020B0403030502040203" pitchFamily="34" charset="0"/>
              </a:rPr>
              <a:pPr rtl="0">
                <a:spcAft>
                  <a:spcPts val="600"/>
                </a:spcAft>
              </a:pPr>
              <a:t>15</a:t>
            </a:fld>
            <a:endParaRPr lang="en-GB" noProof="0">
              <a:latin typeface="Product Sans" panose="020B0403030502040203" pitchFamily="34" charset="0"/>
            </a:endParaRP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2A062B74-47B8-7743-7D44-E03C76FAFDF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354076" y="2238706"/>
            <a:ext cx="5833872" cy="354063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 algn="l">
              <a:buFont typeface="Product Sans,Sans-Serif"/>
              <a:buChar char="›"/>
            </a:pPr>
            <a:r>
              <a:rPr lang="it-IT" sz="2400" dirty="0">
                <a:latin typeface="Product Sans"/>
                <a:cs typeface="Arial"/>
              </a:rPr>
              <a:t>The sound </a:t>
            </a:r>
            <a:r>
              <a:rPr lang="it-IT" sz="2400" dirty="0" err="1">
                <a:latin typeface="Product Sans"/>
                <a:cs typeface="Arial"/>
              </a:rPr>
              <a:t>was</a:t>
            </a:r>
            <a:r>
              <a:rPr lang="it-IT" sz="2400" dirty="0">
                <a:latin typeface="Product Sans"/>
                <a:cs typeface="Arial"/>
              </a:rPr>
              <a:t> </a:t>
            </a:r>
            <a:r>
              <a:rPr lang="it-IT" sz="2400" dirty="0" err="1">
                <a:latin typeface="Product Sans"/>
                <a:cs typeface="Arial"/>
              </a:rPr>
              <a:t>originally</a:t>
            </a:r>
            <a:r>
              <a:rPr lang="it-IT" sz="2400" dirty="0">
                <a:latin typeface="Product Sans"/>
                <a:cs typeface="Arial"/>
              </a:rPr>
              <a:t> </a:t>
            </a:r>
            <a:r>
              <a:rPr lang="it-IT" sz="2400" dirty="0" err="1">
                <a:latin typeface="Product Sans"/>
                <a:cs typeface="Arial"/>
              </a:rPr>
              <a:t>implemented</a:t>
            </a:r>
            <a:r>
              <a:rPr lang="it-IT" sz="2400" dirty="0">
                <a:latin typeface="Product Sans"/>
                <a:cs typeface="Arial"/>
              </a:rPr>
              <a:t> with the library Tone.js </a:t>
            </a:r>
            <a:endParaRPr lang="en-GB" sz="2400" dirty="0">
              <a:latin typeface="Product Sans"/>
              <a:cs typeface="Arial"/>
            </a:endParaRPr>
          </a:p>
          <a:p>
            <a:pPr marL="342900" indent="-342900" algn="l">
              <a:buFont typeface="Product Sans,Sans-Serif"/>
              <a:buChar char="›"/>
            </a:pPr>
            <a:r>
              <a:rPr lang="it-IT" sz="2400" dirty="0">
                <a:latin typeface="Product Sans"/>
                <a:cs typeface="Arial"/>
              </a:rPr>
              <a:t>Tone </a:t>
            </a:r>
            <a:r>
              <a:rPr lang="it-IT" sz="2400" dirty="0" err="1">
                <a:latin typeface="Product Sans"/>
                <a:cs typeface="Arial"/>
              </a:rPr>
              <a:t>was</a:t>
            </a:r>
            <a:r>
              <a:rPr lang="it-IT" sz="2400" dirty="0">
                <a:latin typeface="Product Sans"/>
                <a:cs typeface="Arial"/>
              </a:rPr>
              <a:t> </a:t>
            </a:r>
            <a:r>
              <a:rPr lang="it-IT" sz="2400" dirty="0" err="1">
                <a:latin typeface="Product Sans"/>
                <a:cs typeface="Arial"/>
              </a:rPr>
              <a:t>very</a:t>
            </a:r>
            <a:r>
              <a:rPr lang="it-IT" sz="2400" dirty="0">
                <a:latin typeface="Product Sans"/>
                <a:cs typeface="Arial"/>
              </a:rPr>
              <a:t> </a:t>
            </a:r>
            <a:r>
              <a:rPr lang="it-IT" sz="2400" dirty="0" err="1">
                <a:latin typeface="Product Sans"/>
                <a:cs typeface="Arial"/>
              </a:rPr>
              <a:t>inefficient</a:t>
            </a:r>
            <a:r>
              <a:rPr lang="it-IT" sz="2400" dirty="0">
                <a:latin typeface="Product Sans"/>
                <a:cs typeface="Arial"/>
              </a:rPr>
              <a:t> and heavy </a:t>
            </a:r>
            <a:r>
              <a:rPr lang="it-IT" sz="2400" dirty="0" err="1">
                <a:latin typeface="Product Sans"/>
                <a:cs typeface="Arial"/>
              </a:rPr>
              <a:t>computationally-wise</a:t>
            </a:r>
            <a:endParaRPr lang="it-IT" sz="2400" dirty="0">
              <a:latin typeface="Product Sans"/>
              <a:cs typeface="Arial"/>
            </a:endParaRPr>
          </a:p>
          <a:p>
            <a:pPr marL="342900" indent="-342900" algn="l">
              <a:buFont typeface="Product Sans,Sans-Serif"/>
              <a:buChar char="›"/>
            </a:pPr>
            <a:r>
              <a:rPr lang="it-IT" sz="2400" dirty="0">
                <a:latin typeface="Product Sans"/>
                <a:cs typeface="Arial"/>
              </a:rPr>
              <a:t>Re-</a:t>
            </a:r>
            <a:r>
              <a:rPr lang="it-IT" sz="2400" dirty="0" err="1">
                <a:latin typeface="Product Sans"/>
                <a:cs typeface="Arial"/>
              </a:rPr>
              <a:t>implementation</a:t>
            </a:r>
            <a:r>
              <a:rPr lang="it-IT" sz="2400" dirty="0">
                <a:latin typeface="Product Sans"/>
                <a:cs typeface="Arial"/>
              </a:rPr>
              <a:t> of the sound </a:t>
            </a:r>
            <a:r>
              <a:rPr lang="it-IT" sz="2400" dirty="0" err="1">
                <a:latin typeface="Product Sans"/>
                <a:cs typeface="Arial"/>
              </a:rPr>
              <a:t>using</a:t>
            </a:r>
            <a:r>
              <a:rPr lang="it-IT" sz="2400" dirty="0">
                <a:latin typeface="Product Sans"/>
                <a:cs typeface="Arial"/>
              </a:rPr>
              <a:t> the </a:t>
            </a:r>
            <a:r>
              <a:rPr lang="it-IT" sz="2400" dirty="0" err="1">
                <a:latin typeface="Product Sans"/>
                <a:cs typeface="Arial"/>
              </a:rPr>
              <a:t>AudioContext</a:t>
            </a:r>
            <a:r>
              <a:rPr lang="it-IT" sz="2400" dirty="0">
                <a:latin typeface="Product Sans"/>
                <a:cs typeface="Arial"/>
              </a:rPr>
              <a:t> </a:t>
            </a:r>
          </a:p>
          <a:p>
            <a:pPr marL="342900" indent="-342900" algn="l">
              <a:buFont typeface="Product Sans,Sans-Serif"/>
              <a:buChar char="›"/>
            </a:pPr>
            <a:endParaRPr lang="it-IT" sz="2400" dirty="0">
              <a:latin typeface="Arial"/>
              <a:cs typeface="Arial"/>
            </a:endParaRPr>
          </a:p>
          <a:p>
            <a:endParaRPr lang="en-US" dirty="0">
              <a:latin typeface="Product Sans" panose="020B0403030502040203" pitchFamily="34" charset="0"/>
            </a:endParaRP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1AB7BA64-7493-2B18-39FA-2734981D0C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2892" y="2131359"/>
            <a:ext cx="3447209" cy="3309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6440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2">
            <a:extLst>
              <a:ext uri="{FF2B5EF4-FFF2-40B4-BE49-F238E27FC236}">
                <a16:creationId xmlns:a16="http://schemas.microsoft.com/office/drawing/2014/main" id="{7BD39346-0F8C-CE98-92CD-B0DD270580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91115" y="578919"/>
            <a:ext cx="8045693" cy="1080846"/>
          </a:xfrm>
        </p:spPr>
        <p:txBody>
          <a:bodyPr>
            <a:normAutofit/>
          </a:bodyPr>
          <a:lstStyle/>
          <a:p>
            <a:r>
              <a:rPr lang="en-US"/>
              <a:t>Sound path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BE3112-1AE4-AF97-188F-A5EEE09484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938528"/>
            <a:ext cx="2788920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en-GB" noProof="0">
                <a:latin typeface="Product Sans" panose="020B0403030502040203" pitchFamily="34" charset="0"/>
              </a:rPr>
              <a:t>The sound of space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E0CF85-E722-0716-DD1A-7DAE94463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en-GB" noProof="0" smtClean="0">
                <a:latin typeface="Product Sans" panose="020B0403030502040203" pitchFamily="34" charset="0"/>
              </a:rPr>
              <a:pPr rtl="0">
                <a:spcAft>
                  <a:spcPts val="600"/>
                </a:spcAft>
              </a:pPr>
              <a:t>16</a:t>
            </a:fld>
            <a:endParaRPr lang="en-GB" noProof="0">
              <a:latin typeface="Product Sans" panose="020B0403030502040203" pitchFamily="34" charset="0"/>
            </a:endParaRPr>
          </a:p>
        </p:txBody>
      </p:sp>
      <p:pic>
        <p:nvPicPr>
          <p:cNvPr id="10" name="Immagine 11" descr="Immagine che contiene diagramma&#10;&#10;Descrizione generata automaticamente">
            <a:extLst>
              <a:ext uri="{FF2B5EF4-FFF2-40B4-BE49-F238E27FC236}">
                <a16:creationId xmlns:a16="http://schemas.microsoft.com/office/drawing/2014/main" id="{1FE75E90-34E8-573E-BF4F-6CA69F0D9F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428" y="1899711"/>
            <a:ext cx="11037041" cy="4019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878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2">
            <a:extLst>
              <a:ext uri="{FF2B5EF4-FFF2-40B4-BE49-F238E27FC236}">
                <a16:creationId xmlns:a16="http://schemas.microsoft.com/office/drawing/2014/main" id="{7BD39346-0F8C-CE98-92CD-B0DD270580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18608" y="564340"/>
            <a:ext cx="8318200" cy="1095425"/>
          </a:xfrm>
        </p:spPr>
        <p:txBody>
          <a:bodyPr/>
          <a:lstStyle/>
          <a:p>
            <a:r>
              <a:rPr lang="en-US"/>
              <a:t>Synchronization</a:t>
            </a:r>
            <a:endParaRPr lang="it-I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BE3112-1AE4-AF97-188F-A5EEE09484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938528"/>
            <a:ext cx="2788920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en-GB" noProof="0">
                <a:latin typeface="Product Sans" panose="020B0403030502040203" pitchFamily="34" charset="0"/>
              </a:rPr>
              <a:t>The sound of space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E0CF85-E722-0716-DD1A-7DAE94463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en-GB" noProof="0" smtClean="0">
                <a:latin typeface="Product Sans" panose="020B0403030502040203" pitchFamily="34" charset="0"/>
              </a:rPr>
              <a:pPr rtl="0">
                <a:spcAft>
                  <a:spcPts val="600"/>
                </a:spcAft>
              </a:pPr>
              <a:t>17</a:t>
            </a:fld>
            <a:endParaRPr lang="en-GB" noProof="0">
              <a:latin typeface="Product Sans" panose="020B0403030502040203" pitchFamily="34" charset="0"/>
            </a:endParaRP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2A062B74-47B8-7743-7D44-E03C76FAFDF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352915" y="3048273"/>
            <a:ext cx="6000885" cy="291977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 algn="l">
              <a:buSzPct val="140000"/>
              <a:buFont typeface="Product Sans" panose="020B0403030502040203" pitchFamily="34" charset="0"/>
              <a:buChar char="›"/>
            </a:pPr>
            <a:r>
              <a:rPr lang="it-IT" sz="2400" dirty="0" err="1">
                <a:latin typeface="Product Sans"/>
              </a:rPr>
              <a:t>Each</a:t>
            </a:r>
            <a:r>
              <a:rPr lang="it-IT" sz="2400" dirty="0">
                <a:latin typeface="Product Sans"/>
              </a:rPr>
              <a:t> </a:t>
            </a:r>
            <a:r>
              <a:rPr lang="it-IT" sz="2400" dirty="0" err="1">
                <a:latin typeface="Product Sans"/>
              </a:rPr>
              <a:t>planet</a:t>
            </a:r>
            <a:r>
              <a:rPr lang="it-IT" sz="2400" dirty="0">
                <a:latin typeface="Product Sans"/>
              </a:rPr>
              <a:t> </a:t>
            </a:r>
            <a:r>
              <a:rPr lang="it-IT" sz="2400" dirty="0" err="1">
                <a:latin typeface="Product Sans"/>
              </a:rPr>
              <a:t>represents</a:t>
            </a:r>
            <a:r>
              <a:rPr lang="it-IT" sz="2400" dirty="0">
                <a:latin typeface="Product Sans"/>
              </a:rPr>
              <a:t> an </a:t>
            </a:r>
            <a:r>
              <a:rPr lang="it-IT" sz="2400" dirty="0" err="1">
                <a:latin typeface="Product Sans"/>
              </a:rPr>
              <a:t>instrument</a:t>
            </a:r>
            <a:r>
              <a:rPr lang="it-IT" sz="2400" dirty="0">
                <a:latin typeface="Product Sans"/>
              </a:rPr>
              <a:t> and </a:t>
            </a:r>
            <a:r>
              <a:rPr lang="it-IT" sz="2400" dirty="0" err="1">
                <a:latin typeface="Product Sans"/>
              </a:rPr>
              <a:t>is</a:t>
            </a:r>
            <a:r>
              <a:rPr lang="it-IT" sz="2400" dirty="0">
                <a:latin typeface="Product Sans"/>
              </a:rPr>
              <a:t> </a:t>
            </a:r>
            <a:r>
              <a:rPr lang="it-IT" sz="2400" dirty="0" err="1">
                <a:latin typeface="Product Sans"/>
              </a:rPr>
              <a:t>played</a:t>
            </a:r>
            <a:r>
              <a:rPr lang="it-IT" sz="2400" dirty="0">
                <a:latin typeface="Product Sans"/>
              </a:rPr>
              <a:t> </a:t>
            </a:r>
            <a:r>
              <a:rPr lang="it-IT" sz="2400" dirty="0" err="1">
                <a:latin typeface="Product Sans"/>
              </a:rPr>
              <a:t>periodically</a:t>
            </a:r>
            <a:endParaRPr lang="it-IT" sz="2400" dirty="0">
              <a:latin typeface="Product Sans"/>
            </a:endParaRPr>
          </a:p>
          <a:p>
            <a:pPr marL="342900" indent="-342900" algn="l">
              <a:buSzPct val="140000"/>
              <a:buFont typeface="Product Sans" panose="020B0403030502040203" pitchFamily="34" charset="0"/>
              <a:buChar char="›"/>
            </a:pPr>
            <a:r>
              <a:rPr lang="it-IT" sz="2400" dirty="0">
                <a:latin typeface="Product Sans"/>
              </a:rPr>
              <a:t>L</a:t>
            </a:r>
            <a:r>
              <a:rPr lang="en-GB" sz="2400" dirty="0">
                <a:latin typeface="Product Sans"/>
              </a:rPr>
              <a:t>oops and envelopes run the time schedule of the sound</a:t>
            </a:r>
            <a:endParaRPr lang="en-GB" dirty="0"/>
          </a:p>
          <a:p>
            <a:pPr marL="342900" indent="-342900" algn="l">
              <a:buSzPct val="140000"/>
              <a:buFont typeface="Product Sans" panose="020B0403030502040203" pitchFamily="34" charset="0"/>
              <a:buChar char="›"/>
            </a:pPr>
            <a:r>
              <a:rPr lang="en-US" sz="2400" dirty="0">
                <a:latin typeface="Product Sans"/>
              </a:rPr>
              <a:t>Planets synch with the music thanks to a loading time slot</a:t>
            </a:r>
          </a:p>
          <a:p>
            <a:pPr marL="342900" indent="-342900" algn="l">
              <a:buSzPct val="140000"/>
              <a:buFont typeface="Product Sans" panose="020B0403030502040203" pitchFamily="34" charset="0"/>
              <a:buChar char="›"/>
            </a:pPr>
            <a:endParaRPr lang="en-US" sz="2400" dirty="0">
              <a:latin typeface="Product Sans" panose="020B0403030502040203" pitchFamily="34" charset="0"/>
            </a:endParaRPr>
          </a:p>
        </p:txBody>
      </p:sp>
      <p:pic>
        <p:nvPicPr>
          <p:cNvPr id="12" name="Immagine 13">
            <a:extLst>
              <a:ext uri="{FF2B5EF4-FFF2-40B4-BE49-F238E27FC236}">
                <a16:creationId xmlns:a16="http://schemas.microsoft.com/office/drawing/2014/main" id="{A398C615-6D39-AF88-CF45-AFDA8D9B07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043" t="13041" r="10131" b="23200"/>
          <a:stretch/>
        </p:blipFill>
        <p:spPr>
          <a:xfrm>
            <a:off x="1405314" y="3048273"/>
            <a:ext cx="3570670" cy="2266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3095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2FB0B-15EC-453B-BC9B-69AD35DDCE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502920"/>
            <a:ext cx="9144000" cy="2340864"/>
          </a:xfrm>
        </p:spPr>
        <p:txBody>
          <a:bodyPr rtlCol="0"/>
          <a:lstStyle/>
          <a:p>
            <a:pPr rtl="0"/>
            <a:r>
              <a:rPr lang="en-GB" spc="400" dirty="0">
                <a:latin typeface="Product Sans" panose="020B0403030502040203" pitchFamily="34" charset="0"/>
              </a:rPr>
              <a:t>Possible</a:t>
            </a:r>
            <a:br>
              <a:rPr lang="en-GB" spc="400" dirty="0">
                <a:latin typeface="Product Sans" panose="020B0403030502040203" pitchFamily="34" charset="0"/>
              </a:rPr>
            </a:br>
            <a:r>
              <a:rPr lang="en-GB" b="1" cap="all" spc="400" dirty="0">
                <a:solidFill>
                  <a:schemeClr val="bg1"/>
                </a:solidFill>
                <a:latin typeface="Product Sans" panose="020B0403030502040203" pitchFamily="34" charset="0"/>
              </a:rPr>
              <a:t>improvements</a:t>
            </a:r>
            <a:endParaRPr lang="en-GB" dirty="0">
              <a:latin typeface="Product Sans" panose="020B0403030502040203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408798-0DB3-46BF-880E-7BB904D700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4576" y="3294715"/>
            <a:ext cx="7162847" cy="221053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 algn="l">
              <a:buSzPct val="140000"/>
              <a:buFont typeface="Product Sans" panose="020B0403030502040203" pitchFamily="34" charset="0"/>
              <a:buChar char="›"/>
            </a:pPr>
            <a:r>
              <a:rPr lang="it-IT" dirty="0">
                <a:latin typeface="Product Sans"/>
              </a:rPr>
              <a:t>Image loading from the user to </a:t>
            </a:r>
            <a:r>
              <a:rPr lang="it-IT" dirty="0" err="1">
                <a:latin typeface="Product Sans"/>
              </a:rPr>
              <a:t>personalize</a:t>
            </a:r>
            <a:r>
              <a:rPr lang="it-IT" dirty="0">
                <a:latin typeface="Product Sans"/>
              </a:rPr>
              <a:t> the </a:t>
            </a:r>
            <a:r>
              <a:rPr lang="it-IT" dirty="0" err="1">
                <a:latin typeface="Product Sans"/>
              </a:rPr>
              <a:t>environment</a:t>
            </a:r>
            <a:endParaRPr lang="it-IT" dirty="0">
              <a:latin typeface="Product Sans"/>
            </a:endParaRPr>
          </a:p>
          <a:p>
            <a:pPr marL="342900" indent="-342900" algn="l">
              <a:buSzPct val="140000"/>
              <a:buFont typeface="Product Sans" panose="020B0403030502040203" pitchFamily="34" charset="0"/>
              <a:buChar char="›"/>
            </a:pPr>
            <a:r>
              <a:rPr lang="it-IT" dirty="0">
                <a:latin typeface="Product Sans"/>
              </a:rPr>
              <a:t>Sound recording and downloading</a:t>
            </a:r>
          </a:p>
          <a:p>
            <a:pPr marL="342900" indent="-342900" algn="l">
              <a:buSzPct val="140000"/>
              <a:buFont typeface="Product Sans" panose="020B0403030502040203" pitchFamily="34" charset="0"/>
              <a:buChar char="›"/>
            </a:pPr>
            <a:r>
              <a:rPr lang="it-IT" dirty="0" err="1">
                <a:latin typeface="Product Sans"/>
              </a:rPr>
              <a:t>Additional</a:t>
            </a:r>
            <a:r>
              <a:rPr lang="it-IT" dirty="0">
                <a:latin typeface="Product Sans"/>
              </a:rPr>
              <a:t> sets of </a:t>
            </a:r>
            <a:r>
              <a:rPr lang="it-IT" dirty="0" err="1">
                <a:latin typeface="Product Sans"/>
              </a:rPr>
              <a:t>instruments</a:t>
            </a:r>
            <a:r>
              <a:rPr lang="it-IT" dirty="0">
                <a:latin typeface="Product Sans"/>
              </a:rPr>
              <a:t> (</a:t>
            </a:r>
            <a:r>
              <a:rPr lang="it-IT" dirty="0" err="1">
                <a:latin typeface="Product Sans"/>
              </a:rPr>
              <a:t>themed</a:t>
            </a:r>
            <a:r>
              <a:rPr lang="it-IT" dirty="0">
                <a:latin typeface="Product Sans"/>
              </a:rPr>
              <a:t>)</a:t>
            </a:r>
          </a:p>
          <a:p>
            <a:pPr marL="342900" indent="-342900" algn="l">
              <a:buSzPct val="140000"/>
              <a:buFont typeface="Product Sans" panose="020B0403030502040203" pitchFamily="34" charset="0"/>
              <a:buChar char="›"/>
            </a:pPr>
            <a:r>
              <a:rPr lang="it-IT" dirty="0" err="1">
                <a:latin typeface="Product Sans"/>
              </a:rPr>
              <a:t>Additional</a:t>
            </a:r>
            <a:r>
              <a:rPr lang="it-IT" dirty="0">
                <a:latin typeface="Product Sans"/>
              </a:rPr>
              <a:t> </a:t>
            </a:r>
            <a:r>
              <a:rPr lang="it-IT" dirty="0" err="1">
                <a:latin typeface="Product Sans"/>
              </a:rPr>
              <a:t>customable</a:t>
            </a:r>
            <a:r>
              <a:rPr lang="it-IT" dirty="0">
                <a:latin typeface="Product Sans"/>
              </a:rPr>
              <a:t> controls</a:t>
            </a:r>
          </a:p>
          <a:p>
            <a:pPr marL="342900" indent="-342900" algn="l">
              <a:buSzPct val="140000"/>
              <a:buFont typeface="Product Sans" panose="020B0403030502040203" pitchFamily="34" charset="0"/>
              <a:buChar char="›"/>
            </a:pPr>
            <a:r>
              <a:rPr lang="it-IT" dirty="0">
                <a:latin typeface="Product Sans"/>
              </a:rPr>
              <a:t>Performance </a:t>
            </a:r>
            <a:r>
              <a:rPr lang="it-IT" dirty="0" err="1">
                <a:latin typeface="Product Sans"/>
              </a:rPr>
              <a:t>improvements</a:t>
            </a:r>
            <a:r>
              <a:rPr lang="it-IT" dirty="0">
                <a:latin typeface="Product Sans"/>
              </a:rPr>
              <a:t> and </a:t>
            </a:r>
            <a:r>
              <a:rPr lang="it-IT" dirty="0" err="1">
                <a:latin typeface="Product Sans"/>
              </a:rPr>
              <a:t>stability</a:t>
            </a:r>
            <a:r>
              <a:rPr lang="it-IT" dirty="0">
                <a:latin typeface="Product Sans"/>
              </a:rPr>
              <a:t> (audio, graphics)</a:t>
            </a:r>
          </a:p>
          <a:p>
            <a:pPr algn="l">
              <a:buSzPct val="140000"/>
            </a:pPr>
            <a:endParaRPr lang="it-IT" dirty="0">
              <a:latin typeface="Product Sans"/>
            </a:endParaRPr>
          </a:p>
          <a:p>
            <a:pPr marL="342900" indent="-342900" algn="l">
              <a:buSzPct val="140000"/>
              <a:buFont typeface="Product Sans" panose="020B0403030502040203" pitchFamily="34" charset="0"/>
              <a:buChar char="›"/>
            </a:pPr>
            <a:endParaRPr lang="en-GB" dirty="0">
              <a:latin typeface="Product Sans" panose="020B040303050204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84153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F777B66-94CB-491C-AC6B-BDAC98E21D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8629" y="1122305"/>
            <a:ext cx="3948724" cy="1997570"/>
          </a:xfrm>
        </p:spPr>
        <p:txBody>
          <a:bodyPr rtlCol="0">
            <a:normAutofit fontScale="90000"/>
          </a:bodyPr>
          <a:lstStyle/>
          <a:p>
            <a:r>
              <a:rPr lang="en-GB" dirty="0">
                <a:latin typeface="Product Sans"/>
              </a:rPr>
              <a:t>Thanks for </a:t>
            </a:r>
            <a:r>
              <a:rPr lang="en-GB">
                <a:latin typeface="Product Sans"/>
              </a:rPr>
              <a:t>the attention</a:t>
            </a:r>
            <a:endParaRPr lang="en-GB" dirty="0">
              <a:latin typeface="Product Sans" panose="020B0403030502040203" pitchFamily="34" charset="0"/>
            </a:endParaRPr>
          </a:p>
        </p:txBody>
      </p:sp>
      <p:sp>
        <p:nvSpPr>
          <p:cNvPr id="23" name="Footer Placeholder 22">
            <a:extLst>
              <a:ext uri="{FF2B5EF4-FFF2-40B4-BE49-F238E27FC236}">
                <a16:creationId xmlns:a16="http://schemas.microsoft.com/office/drawing/2014/main" id="{DE8D546E-0F46-4CC0-B2B1-8B2430D00C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>
                <a:latin typeface="Product Sans" panose="020B0403030502040203" pitchFamily="34" charset="0"/>
              </a:rPr>
              <a:t>THE SOUND OF SPACE</a:t>
            </a:r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5D838446-B95D-4AB7-B8CA-D5804BB79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en-GB" smtClean="0">
                <a:latin typeface="Product Sans" panose="020B0403030502040203" pitchFamily="34" charset="0"/>
              </a:rPr>
              <a:pPr rtl="0"/>
              <a:t>19</a:t>
            </a:fld>
            <a:endParaRPr lang="en-GB">
              <a:latin typeface="Product Sans" panose="020B0403030502040203" pitchFamily="34" charset="0"/>
            </a:endParaRPr>
          </a:p>
        </p:txBody>
      </p:sp>
      <p:pic>
        <p:nvPicPr>
          <p:cNvPr id="8" name="Picture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4301599A-9B84-7E4A-CE36-A728B2803A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40" t="2623" r="2355" b="2594"/>
          <a:stretch/>
        </p:blipFill>
        <p:spPr>
          <a:xfrm>
            <a:off x="9126378" y="4447629"/>
            <a:ext cx="1379642" cy="1288066"/>
          </a:xfrm>
          <a:prstGeom prst="rect">
            <a:avLst/>
          </a:prstGeom>
        </p:spPr>
      </p:pic>
      <p:pic>
        <p:nvPicPr>
          <p:cNvPr id="14" name="Picture Placeholder 13" descr="A picture containing astronomical object, planet, outer space, space&#10;&#10;Description automatically generated">
            <a:extLst>
              <a:ext uri="{FF2B5EF4-FFF2-40B4-BE49-F238E27FC236}">
                <a16:creationId xmlns:a16="http://schemas.microsoft.com/office/drawing/2014/main" id="{655DCEA5-639F-6CD7-11DD-3FD018D29B80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4"/>
          <a:srcRect l="3894" t="4083" r="1741" b="26429"/>
          <a:stretch/>
        </p:blipFill>
        <p:spPr>
          <a:xfrm flipH="1">
            <a:off x="3777746" y="4018982"/>
            <a:ext cx="3854161" cy="2839018"/>
          </a:xfrm>
        </p:spPr>
      </p:pic>
      <p:pic>
        <p:nvPicPr>
          <p:cNvPr id="16" name="Immagine 11">
            <a:extLst>
              <a:ext uri="{FF2B5EF4-FFF2-40B4-BE49-F238E27FC236}">
                <a16:creationId xmlns:a16="http://schemas.microsoft.com/office/drawing/2014/main" id="{EB52877D-3E79-A063-3654-1370A1DC53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7746" y="566293"/>
            <a:ext cx="2107196" cy="2107196"/>
          </a:xfrm>
          <a:prstGeom prst="rect">
            <a:avLst/>
          </a:prstGeom>
        </p:spPr>
      </p:pic>
      <p:pic>
        <p:nvPicPr>
          <p:cNvPr id="28" name="Picture Placeholder 27" descr="A picture containing astronomical object, planet, sphere, outer space&#10;&#10;Description automatically generated">
            <a:extLst>
              <a:ext uri="{FF2B5EF4-FFF2-40B4-BE49-F238E27FC236}">
                <a16:creationId xmlns:a16="http://schemas.microsoft.com/office/drawing/2014/main" id="{B3BCAAD8-DCDE-1EC5-9AE6-2F8D8132342C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6"/>
          <a:srcRect l="10309" t="7874" r="43534" b="10608"/>
          <a:stretch/>
        </p:blipFill>
        <p:spPr>
          <a:xfrm>
            <a:off x="1571146" y="2610985"/>
            <a:ext cx="2276107" cy="2273502"/>
          </a:xfrm>
        </p:spPr>
      </p:pic>
    </p:spTree>
    <p:extLst>
      <p:ext uri="{BB962C8B-B14F-4D97-AF65-F5344CB8AC3E}">
        <p14:creationId xmlns:p14="http://schemas.microsoft.com/office/powerpoint/2010/main" val="9273131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accent1">
                <a:lumMod val="50000"/>
              </a:schemeClr>
            </a:gs>
            <a:gs pos="0">
              <a:schemeClr val="tx1">
                <a:lumMod val="95000"/>
                <a:lumOff val="5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DBBC93-70DF-4E4E-98E3-08124185A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 b="1" cap="all" spc="400">
                <a:solidFill>
                  <a:schemeClr val="bg1"/>
                </a:solidFill>
                <a:latin typeface="Product Sans" panose="020B0403030502040203" pitchFamily="34" charset="0"/>
              </a:rPr>
              <a:t>OUTLINE</a:t>
            </a:r>
            <a:endParaRPr lang="en-GB">
              <a:latin typeface="Product Sans" panose="020B0403030502040203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EEDFC2F-FF0A-4EC9-A0BB-0AA2B1E6BA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>
                <a:latin typeface="Product Sans" panose="020B0403030502040203" pitchFamily="34" charset="0"/>
              </a:rPr>
              <a:t>THE SOUND OF SPACE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DCF8D89-56D9-4E2B-9838-07DFB6E9D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en-GB" smtClean="0">
                <a:latin typeface="Product Sans" panose="020B0403030502040203" pitchFamily="34" charset="0"/>
              </a:rPr>
              <a:pPr rtl="0"/>
              <a:t>2</a:t>
            </a:fld>
            <a:endParaRPr lang="en-GB">
              <a:latin typeface="Product Sans" panose="020B0403030502040203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DE74E9-AA78-46C1-845A-0B72FA8AF35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/>
          <a:p>
            <a:pPr algn="r" rtl="0"/>
            <a:r>
              <a:rPr lang="en-GB" b="1" cap="all" spc="400">
                <a:solidFill>
                  <a:schemeClr val="bg1"/>
                </a:solidFill>
                <a:latin typeface="Product Sans" panose="020B0403030502040203" pitchFamily="34" charset="0"/>
              </a:rPr>
              <a:t>CONCEPT </a:t>
            </a:r>
          </a:p>
          <a:p>
            <a:pPr algn="r" rtl="0"/>
            <a:r>
              <a:rPr lang="en-GB" b="1" cap="all" spc="400">
                <a:solidFill>
                  <a:schemeClr val="bg1"/>
                </a:solidFill>
                <a:latin typeface="Product Sans" panose="020B0403030502040203" pitchFamily="34" charset="0"/>
              </a:rPr>
              <a:t>PARAMETERS COMPUTATION</a:t>
            </a:r>
          </a:p>
          <a:p>
            <a:pPr algn="r" rtl="0"/>
            <a:r>
              <a:rPr lang="en-GB" b="1" cap="all" spc="400">
                <a:solidFill>
                  <a:schemeClr val="bg1"/>
                </a:solidFill>
                <a:latin typeface="Product Sans" panose="020B0403030502040203" pitchFamily="34" charset="0"/>
              </a:rPr>
              <a:t>GRAPHICAL IMPLEMENTATION</a:t>
            </a:r>
          </a:p>
          <a:p>
            <a:pPr algn="r" rtl="0"/>
            <a:r>
              <a:rPr lang="en-GB" b="1" cap="all" spc="400">
                <a:solidFill>
                  <a:schemeClr val="bg1"/>
                </a:solidFill>
                <a:latin typeface="Product Sans" panose="020B0403030502040203" pitchFamily="34" charset="0"/>
              </a:rPr>
              <a:t>SOUND IMPLEMENTATION</a:t>
            </a:r>
            <a:endParaRPr lang="en-GB" sz="180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pic>
        <p:nvPicPr>
          <p:cNvPr id="7" name="Immagine 11">
            <a:extLst>
              <a:ext uri="{FF2B5EF4-FFF2-40B4-BE49-F238E27FC236}">
                <a16:creationId xmlns:a16="http://schemas.microsoft.com/office/drawing/2014/main" id="{EFDE80F8-88E9-BECA-3DEF-2C5AF14419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3075" y="2228850"/>
            <a:ext cx="27432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5980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2FB0B-15EC-453B-BC9B-69AD35DDCE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98485"/>
            <a:ext cx="9144000" cy="1340529"/>
          </a:xfrm>
        </p:spPr>
        <p:txBody>
          <a:bodyPr rtlCol="0"/>
          <a:lstStyle/>
          <a:p>
            <a:pPr rtl="0"/>
            <a:r>
              <a:rPr lang="en-GB" b="1" cap="all" spc="400">
                <a:solidFill>
                  <a:schemeClr val="bg1"/>
                </a:solidFill>
                <a:latin typeface="Product Sans" panose="020B0403030502040203" pitchFamily="34" charset="0"/>
              </a:rPr>
              <a:t>CONCEPT</a:t>
            </a:r>
            <a:endParaRPr lang="en-GB">
              <a:latin typeface="Product Sans" panose="020B0403030502040203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408798-0DB3-46BF-880E-7BB904D700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8219" y="2965140"/>
            <a:ext cx="7615561" cy="2876365"/>
          </a:xfrm>
        </p:spPr>
        <p:txBody>
          <a:bodyPr rtlCol="0">
            <a:norm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800">
                <a:latin typeface="Product Sans" panose="020B0403030502040203" pitchFamily="34" charset="0"/>
              </a:rPr>
              <a:t>Generative computer music system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2800">
                <a:latin typeface="Product Sans" panose="020B0403030502040203" pitchFamily="34" charset="0"/>
              </a:rPr>
              <a:t>Image processing algorithms to extract qualitative visual data from pictures and convert them to music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2800">
                <a:latin typeface="Product Sans" panose="020B0403030502040203" pitchFamily="34" charset="0"/>
              </a:rPr>
              <a:t>Themed tri-dimensional graphics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2800">
                <a:latin typeface="Product Sans" panose="020B0403030502040203" pitchFamily="34" charset="0"/>
              </a:rPr>
              <a:t>Solar System as an interactive drum machine</a:t>
            </a:r>
          </a:p>
          <a:p>
            <a:pPr rtl="0"/>
            <a:endParaRPr lang="en-GB">
              <a:latin typeface="Product Sans" panose="020B040303050204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54732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accent1">
                <a:lumMod val="50000"/>
              </a:schemeClr>
            </a:gs>
            <a:gs pos="0">
              <a:schemeClr val="tx1">
                <a:lumMod val="95000"/>
                <a:lumOff val="5000"/>
              </a:schemeClr>
            </a:gs>
          </a:gsLst>
          <a:lin ang="27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2FB0B-15EC-453B-BC9B-69AD35DDCE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1056448"/>
            <a:ext cx="9144000" cy="1833066"/>
          </a:xfrm>
        </p:spPr>
        <p:txBody>
          <a:bodyPr rtlCol="0"/>
          <a:lstStyle/>
          <a:p>
            <a:pPr rtl="0"/>
            <a:r>
              <a:rPr lang="en-GB" b="1" cap="all" spc="400">
                <a:solidFill>
                  <a:schemeClr val="bg1"/>
                </a:solidFill>
                <a:latin typeface="Product Sans" panose="020B0403030502040203" pitchFamily="34" charset="0"/>
              </a:rPr>
              <a:t>PARAMETERS COMPUTATION</a:t>
            </a:r>
            <a:endParaRPr lang="en-GB">
              <a:latin typeface="Product Sans" panose="020B0403030502040203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408798-0DB3-46BF-880E-7BB904D700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67586" y="3811580"/>
            <a:ext cx="7856827" cy="1325880"/>
          </a:xfrm>
        </p:spPr>
        <p:txBody>
          <a:bodyPr rtlCol="0">
            <a:normAutofit fontScale="92500"/>
          </a:bodyPr>
          <a:lstStyle/>
          <a:p>
            <a:pPr rtl="0"/>
            <a:r>
              <a:rPr lang="en-GB" sz="2800">
                <a:solidFill>
                  <a:schemeClr val="bg1"/>
                </a:solidFill>
                <a:latin typeface="Product Sans" panose="020B0403030502040203" pitchFamily="34" charset="0"/>
              </a:rPr>
              <a:t>The main idea behind the project revolves around the association between visual features  (e.g. colours) and musical features (e.g. the tonality of a piece).</a:t>
            </a:r>
            <a:endParaRPr lang="en-GB" sz="2800">
              <a:latin typeface="Product Sans" panose="020B040303050204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78825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A picture containing circle, colorfulness, screenshot&#10;&#10;Description automatically generated">
            <a:extLst>
              <a:ext uri="{FF2B5EF4-FFF2-40B4-BE49-F238E27FC236}">
                <a16:creationId xmlns:a16="http://schemas.microsoft.com/office/drawing/2014/main" id="{2BB798D1-3B20-B063-CDC0-09E4ED95A305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l="2797" r="2797"/>
          <a:stretch>
            <a:fillRect/>
          </a:stretch>
        </p:blipFill>
        <p:spPr>
          <a:xfrm>
            <a:off x="1155192" y="1207722"/>
            <a:ext cx="5065060" cy="5065062"/>
          </a:xfrm>
        </p:spPr>
      </p:pic>
      <p:sp>
        <p:nvSpPr>
          <p:cNvPr id="11" name="Title 2">
            <a:extLst>
              <a:ext uri="{FF2B5EF4-FFF2-40B4-BE49-F238E27FC236}">
                <a16:creationId xmlns:a16="http://schemas.microsoft.com/office/drawing/2014/main" id="{7BD39346-0F8C-CE98-92CD-B0DD270580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1747" y="585216"/>
            <a:ext cx="8085061" cy="1074549"/>
          </a:xfrm>
        </p:spPr>
        <p:txBody>
          <a:bodyPr>
            <a:normAutofit/>
          </a:bodyPr>
          <a:lstStyle/>
          <a:p>
            <a:r>
              <a:rPr lang="en-US"/>
              <a:t>KEY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BE3112-1AE4-AF97-188F-A5EEE09484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938528"/>
            <a:ext cx="2788920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en-GB" noProof="0">
                <a:latin typeface="Product Sans" panose="020B0403030502040203" pitchFamily="34" charset="0"/>
              </a:rPr>
              <a:t>The sound of space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E0CF85-E722-0716-DD1A-7DAE94463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en-GB" noProof="0" smtClean="0">
                <a:latin typeface="Product Sans" panose="020B0403030502040203" pitchFamily="34" charset="0"/>
              </a:rPr>
              <a:pPr rtl="0">
                <a:spcAft>
                  <a:spcPts val="600"/>
                </a:spcAft>
              </a:pPr>
              <a:t>5</a:t>
            </a:fld>
            <a:endParaRPr lang="en-GB" noProof="0">
              <a:latin typeface="Product Sans" panose="020B0403030502040203" pitchFamily="34" charset="0"/>
            </a:endParaRP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2A062B74-47B8-7743-7D44-E03C76FAFDF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400060" y="2304957"/>
            <a:ext cx="4953740" cy="3891656"/>
          </a:xfrm>
        </p:spPr>
        <p:txBody>
          <a:bodyPr>
            <a:normAutofit/>
          </a:bodyPr>
          <a:lstStyle/>
          <a:p>
            <a:pPr algn="l">
              <a:buSzPct val="140000"/>
            </a:pPr>
            <a:r>
              <a:rPr lang="en-US" sz="3000" b="1" i="1">
                <a:latin typeface="Product Sans" panose="020B0403030502040203" pitchFamily="34" charset="0"/>
              </a:rPr>
              <a:t>Average color</a:t>
            </a:r>
          </a:p>
          <a:p>
            <a:pPr marL="342900" indent="-342900" algn="l">
              <a:buSzPct val="140000"/>
              <a:buFont typeface="Product Sans" panose="020B0403030502040203" pitchFamily="34" charset="0"/>
              <a:buChar char="›"/>
            </a:pPr>
            <a:endParaRPr lang="en-US" sz="2400">
              <a:latin typeface="Product Sans" panose="020B0403030502040203" pitchFamily="34" charset="0"/>
            </a:endParaRPr>
          </a:p>
          <a:p>
            <a:pPr marL="342900" indent="-342900" algn="l">
              <a:buSzPct val="140000"/>
              <a:buFont typeface="Product Sans" panose="020B0403030502040203" pitchFamily="34" charset="0"/>
              <a:buChar char="›"/>
            </a:pPr>
            <a:r>
              <a:rPr lang="en-US" sz="2400" err="1">
                <a:latin typeface="Product Sans" panose="020B0403030502040203" pitchFamily="34" charset="0"/>
              </a:rPr>
              <a:t>Retrievied</a:t>
            </a:r>
            <a:r>
              <a:rPr lang="en-US" sz="2400">
                <a:latin typeface="Product Sans" panose="020B0403030502040203" pitchFamily="34" charset="0"/>
              </a:rPr>
              <a:t> from image</a:t>
            </a:r>
          </a:p>
          <a:p>
            <a:pPr marL="342900" indent="-342900" algn="l">
              <a:buSzPct val="140000"/>
              <a:buFont typeface="Product Sans" panose="020B0403030502040203" pitchFamily="34" charset="0"/>
              <a:buChar char="›"/>
            </a:pPr>
            <a:r>
              <a:rPr lang="en-US" sz="2400">
                <a:latin typeface="Product Sans" panose="020B0403030502040203" pitchFamily="34" charset="0"/>
              </a:rPr>
              <a:t>Calculation of perceptive distance from </a:t>
            </a:r>
            <a:r>
              <a:rPr lang="en-US" sz="2400" err="1">
                <a:latin typeface="Product Sans" panose="020B0403030502040203" pitchFamily="34" charset="0"/>
              </a:rPr>
              <a:t>Skrjabin's</a:t>
            </a:r>
            <a:r>
              <a:rPr lang="en-US" sz="2400">
                <a:latin typeface="Product Sans" panose="020B0403030502040203" pitchFamily="34" charset="0"/>
              </a:rPr>
              <a:t> key-to-color mapping</a:t>
            </a:r>
          </a:p>
          <a:p>
            <a:pPr marL="342900" indent="-342900" algn="l">
              <a:buSzPct val="140000"/>
              <a:buFont typeface="Product Sans" panose="020B0403030502040203" pitchFamily="34" charset="0"/>
              <a:buChar char="›"/>
            </a:pPr>
            <a:r>
              <a:rPr lang="en-US" sz="2400">
                <a:latin typeface="Product Sans" panose="020B0403030502040203" pitchFamily="34" charset="0"/>
              </a:rPr>
              <a:t>Key computation corresponding to minimum distance</a:t>
            </a:r>
          </a:p>
          <a:p>
            <a:pPr marL="342900" indent="-342900" algn="l">
              <a:buSzPct val="140000"/>
              <a:buFont typeface="Product Sans" panose="020B0403030502040203" pitchFamily="34" charset="0"/>
              <a:buChar char="›"/>
            </a:pPr>
            <a:endParaRPr lang="en-US" sz="2400">
              <a:latin typeface="Product Sans" panose="020B040303050204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27499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2">
            <a:extLst>
              <a:ext uri="{FF2B5EF4-FFF2-40B4-BE49-F238E27FC236}">
                <a16:creationId xmlns:a16="http://schemas.microsoft.com/office/drawing/2014/main" id="{7BD39346-0F8C-CE98-92CD-B0DD270580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4653" y="585216"/>
            <a:ext cx="8502155" cy="1074549"/>
          </a:xfrm>
        </p:spPr>
        <p:txBody>
          <a:bodyPr>
            <a:normAutofit/>
          </a:bodyPr>
          <a:lstStyle/>
          <a:p>
            <a:r>
              <a:rPr lang="en-US"/>
              <a:t>Mode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BE3112-1AE4-AF97-188F-A5EEE09484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938528"/>
            <a:ext cx="2788920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en-GB" noProof="0">
                <a:latin typeface="Product Sans" panose="020B0403030502040203" pitchFamily="34" charset="0"/>
              </a:rPr>
              <a:t>The sound of space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E0CF85-E722-0716-DD1A-7DAE94463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en-GB" noProof="0" smtClean="0">
                <a:latin typeface="Product Sans" panose="020B0403030502040203" pitchFamily="34" charset="0"/>
              </a:rPr>
              <a:pPr rtl="0">
                <a:spcAft>
                  <a:spcPts val="600"/>
                </a:spcAft>
              </a:pPr>
              <a:t>6</a:t>
            </a:fld>
            <a:endParaRPr lang="en-GB" noProof="0">
              <a:latin typeface="Product Sans" panose="020B0403030502040203" pitchFamily="34" charset="0"/>
            </a:endParaRP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2A062B74-47B8-7743-7D44-E03C76FAFDF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70502" y="2699530"/>
            <a:ext cx="9030455" cy="2684409"/>
          </a:xfrm>
        </p:spPr>
        <p:txBody>
          <a:bodyPr>
            <a:normAutofit lnSpcReduction="10000"/>
          </a:bodyPr>
          <a:lstStyle/>
          <a:p>
            <a:pPr algn="l">
              <a:buSzPct val="140000"/>
            </a:pPr>
            <a:r>
              <a:rPr lang="en-GB" sz="2800" b="1" i="1">
                <a:latin typeface="Product Sans" panose="020B0403030502040203" pitchFamily="34" charset="0"/>
              </a:rPr>
              <a:t>Brightness</a:t>
            </a:r>
          </a:p>
          <a:p>
            <a:pPr algn="l">
              <a:buSzPct val="140000"/>
            </a:pPr>
            <a:endParaRPr lang="en-GB" sz="2800" b="1" i="1">
              <a:latin typeface="Product Sans" panose="020B0403030502040203" pitchFamily="34" charset="0"/>
            </a:endParaRPr>
          </a:p>
          <a:p>
            <a:pPr marL="285750" indent="-285750" algn="l">
              <a:buSzPct val="140000"/>
              <a:buFont typeface="Product Sans" panose="020B0403030502040203" pitchFamily="34" charset="0"/>
              <a:buChar char="›"/>
            </a:pPr>
            <a:r>
              <a:rPr lang="en-GB" sz="2400">
                <a:latin typeface="Product Sans" panose="020B0403030502040203" pitchFamily="34" charset="0"/>
              </a:rPr>
              <a:t>Average of RGB coordinates to obtain </a:t>
            </a:r>
            <a:r>
              <a:rPr lang="en-GB" sz="2400" err="1">
                <a:latin typeface="Product Sans" panose="020B0403030502040203" pitchFamily="34" charset="0"/>
              </a:rPr>
              <a:t>gray</a:t>
            </a:r>
            <a:r>
              <a:rPr lang="en-GB" sz="2400">
                <a:latin typeface="Product Sans" panose="020B0403030502040203" pitchFamily="34" charset="0"/>
              </a:rPr>
              <a:t> values</a:t>
            </a:r>
          </a:p>
          <a:p>
            <a:pPr marL="285750" indent="-285750" algn="l">
              <a:buSzPct val="140000"/>
              <a:buFont typeface="Product Sans" panose="020B0403030502040203" pitchFamily="34" charset="0"/>
              <a:buChar char="›"/>
            </a:pPr>
            <a:r>
              <a:rPr lang="en-GB" sz="2400">
                <a:latin typeface="Product Sans" panose="020B0403030502040203" pitchFamily="34" charset="0"/>
              </a:rPr>
              <a:t>Compute the total </a:t>
            </a:r>
            <a:r>
              <a:rPr lang="en-GB" sz="2400" err="1">
                <a:latin typeface="Product Sans" panose="020B0403030502040203" pitchFamily="34" charset="0"/>
              </a:rPr>
              <a:t>gray</a:t>
            </a:r>
            <a:r>
              <a:rPr lang="en-GB" sz="2400">
                <a:latin typeface="Product Sans" panose="020B0403030502040203" pitchFamily="34" charset="0"/>
              </a:rPr>
              <a:t> value of the image</a:t>
            </a:r>
          </a:p>
          <a:p>
            <a:pPr marL="285750" indent="-285750" algn="l">
              <a:buSzPct val="140000"/>
              <a:buFont typeface="Product Sans" panose="020B0403030502040203" pitchFamily="34" charset="0"/>
              <a:buChar char="›"/>
            </a:pPr>
            <a:r>
              <a:rPr lang="en-GB" sz="2400">
                <a:latin typeface="Product Sans" panose="020B0403030502040203" pitchFamily="34" charset="0"/>
              </a:rPr>
              <a:t>Normalize by the canvas area to determine the light level</a:t>
            </a:r>
          </a:p>
          <a:p>
            <a:pPr marL="285750" indent="-285750" algn="l">
              <a:buSzPct val="140000"/>
              <a:buFont typeface="Product Sans" panose="020B0403030502040203" pitchFamily="34" charset="0"/>
              <a:buChar char="›"/>
            </a:pPr>
            <a:r>
              <a:rPr lang="en-GB" sz="2400">
                <a:latin typeface="Product Sans" panose="020B0403030502040203" pitchFamily="34" charset="0"/>
              </a:rPr>
              <a:t>Label based on a chosen threshold</a:t>
            </a:r>
            <a:endParaRPr lang="en-US" sz="2400">
              <a:latin typeface="Product Sans" panose="020B040303050204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10980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2">
            <a:extLst>
              <a:ext uri="{FF2B5EF4-FFF2-40B4-BE49-F238E27FC236}">
                <a16:creationId xmlns:a16="http://schemas.microsoft.com/office/drawing/2014/main" id="{7BD39346-0F8C-CE98-92CD-B0DD270580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2968" y="585216"/>
            <a:ext cx="9143840" cy="1074549"/>
          </a:xfrm>
        </p:spPr>
        <p:txBody>
          <a:bodyPr>
            <a:normAutofit/>
          </a:bodyPr>
          <a:lstStyle/>
          <a:p>
            <a:r>
              <a:rPr lang="en-US"/>
              <a:t>CHORD TYPE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BE3112-1AE4-AF97-188F-A5EEE09484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938528"/>
            <a:ext cx="2788920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en-GB" noProof="0">
                <a:latin typeface="Product Sans" panose="020B0403030502040203" pitchFamily="34" charset="0"/>
              </a:rPr>
              <a:t>The sound of space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E0CF85-E722-0716-DD1A-7DAE94463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en-GB" noProof="0" smtClean="0">
                <a:latin typeface="Product Sans" panose="020B0403030502040203" pitchFamily="34" charset="0"/>
              </a:rPr>
              <a:pPr rtl="0">
                <a:spcAft>
                  <a:spcPts val="600"/>
                </a:spcAft>
              </a:pPr>
              <a:t>7</a:t>
            </a:fld>
            <a:endParaRPr lang="en-GB" noProof="0">
              <a:latin typeface="Product Sans" panose="020B0403030502040203" pitchFamily="34" charset="0"/>
            </a:endParaRP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2A062B74-47B8-7743-7D44-E03C76FAFDF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88598" y="2617842"/>
            <a:ext cx="9048210" cy="3654942"/>
          </a:xfrm>
        </p:spPr>
        <p:txBody>
          <a:bodyPr>
            <a:normAutofit/>
          </a:bodyPr>
          <a:lstStyle/>
          <a:p>
            <a:pPr algn="l">
              <a:buSzPct val="140000"/>
            </a:pPr>
            <a:r>
              <a:rPr lang="en-GB" sz="2800" b="1" i="1">
                <a:latin typeface="Product Sans" panose="020B0403030502040203" pitchFamily="34" charset="0"/>
              </a:rPr>
              <a:t>Lightness</a:t>
            </a:r>
            <a:endParaRPr lang="en-GB" sz="2400" b="1" i="1">
              <a:latin typeface="Product Sans" panose="020B0403030502040203" pitchFamily="34" charset="0"/>
            </a:endParaRPr>
          </a:p>
          <a:p>
            <a:pPr marL="342900" indent="-342900" algn="l">
              <a:buSzPct val="140000"/>
              <a:buFont typeface="Product Sans" panose="020B0403030502040203" pitchFamily="34" charset="0"/>
              <a:buChar char="›"/>
            </a:pPr>
            <a:endParaRPr lang="en-GB" sz="2400">
              <a:latin typeface="Product Sans" panose="020B0403030502040203" pitchFamily="34" charset="0"/>
            </a:endParaRPr>
          </a:p>
          <a:p>
            <a:pPr marL="342900" indent="-342900" algn="l">
              <a:buSzPct val="140000"/>
              <a:buFont typeface="Product Sans" panose="020B0403030502040203" pitchFamily="34" charset="0"/>
              <a:buChar char="›"/>
            </a:pPr>
            <a:r>
              <a:rPr lang="en-GB" sz="2400">
                <a:latin typeface="Product Sans" panose="020B0403030502040203" pitchFamily="34" charset="0"/>
              </a:rPr>
              <a:t>Two possibilities: a simple major/minor triad and a seventh tetrad</a:t>
            </a:r>
          </a:p>
          <a:p>
            <a:pPr marL="342900" indent="-342900" algn="l">
              <a:buSzPct val="140000"/>
              <a:buFont typeface="Product Sans" panose="020B0403030502040203" pitchFamily="34" charset="0"/>
              <a:buChar char="›"/>
            </a:pPr>
            <a:r>
              <a:rPr lang="en-GB" sz="2400">
                <a:latin typeface="Product Sans" panose="020B0403030502040203" pitchFamily="34" charset="0"/>
              </a:rPr>
              <a:t>Association of chord species with the user-selected image</a:t>
            </a:r>
          </a:p>
          <a:p>
            <a:pPr marL="342900" indent="-342900" algn="l">
              <a:buSzPct val="140000"/>
              <a:buFont typeface="Product Sans" panose="020B0403030502040203" pitchFamily="34" charset="0"/>
              <a:buChar char="›"/>
            </a:pPr>
            <a:r>
              <a:rPr lang="en-GB" sz="2400">
                <a:latin typeface="Product Sans" panose="020B0403030502040203" pitchFamily="34" charset="0"/>
              </a:rPr>
              <a:t>Algorithm focused on determining the "lightness" of the </a:t>
            </a:r>
            <a:r>
              <a:rPr lang="en-GB" sz="2400" err="1">
                <a:latin typeface="Product Sans" panose="020B0403030502040203" pitchFamily="34" charset="0"/>
              </a:rPr>
              <a:t>colors</a:t>
            </a:r>
            <a:r>
              <a:rPr lang="en-GB" sz="2400">
                <a:latin typeface="Product Sans" panose="020B0403030502040203" pitchFamily="34" charset="0"/>
              </a:rPr>
              <a:t> </a:t>
            </a:r>
            <a:r>
              <a:rPr lang="en-GB" sz="2400" err="1">
                <a:latin typeface="Product Sans" panose="020B0403030502040203" pitchFamily="34" charset="0"/>
              </a:rPr>
              <a:t>w.r.t.</a:t>
            </a:r>
            <a:r>
              <a:rPr lang="en-GB" sz="2400">
                <a:latin typeface="Product Sans" panose="020B0403030502040203" pitchFamily="34" charset="0"/>
              </a:rPr>
              <a:t> an RGB threshold</a:t>
            </a:r>
          </a:p>
          <a:p>
            <a:pPr marL="342900" indent="-342900" algn="l">
              <a:buSzPct val="140000"/>
              <a:buFont typeface="Product Sans" panose="020B0403030502040203" pitchFamily="34" charset="0"/>
              <a:buChar char="›"/>
            </a:pPr>
            <a:r>
              <a:rPr lang="en-GB" sz="2400">
                <a:latin typeface="Product Sans" panose="020B0403030502040203" pitchFamily="34" charset="0"/>
              </a:rPr>
              <a:t>Normalization by the total number of pixels</a:t>
            </a:r>
          </a:p>
          <a:p>
            <a:pPr algn="l">
              <a:buSzPct val="140000"/>
            </a:pPr>
            <a:endParaRPr lang="en-US" sz="2400">
              <a:latin typeface="Product Sans" panose="020B040303050204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78885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2">
            <a:extLst>
              <a:ext uri="{FF2B5EF4-FFF2-40B4-BE49-F238E27FC236}">
                <a16:creationId xmlns:a16="http://schemas.microsoft.com/office/drawing/2014/main" id="{7BD39346-0F8C-CE98-92CD-B0DD270580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9853" y="585216"/>
            <a:ext cx="8806955" cy="1074549"/>
          </a:xfrm>
        </p:spPr>
        <p:txBody>
          <a:bodyPr>
            <a:normAutofit fontScale="90000"/>
          </a:bodyPr>
          <a:lstStyle/>
          <a:p>
            <a:r>
              <a:rPr lang="en-US"/>
              <a:t>CHORD PROGRESSION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BE3112-1AE4-AF97-188F-A5EEE09484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938528"/>
            <a:ext cx="2788920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en-GB" noProof="0">
                <a:latin typeface="Product Sans" panose="020B0403030502040203" pitchFamily="34" charset="0"/>
              </a:rPr>
              <a:t>The sound of space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E0CF85-E722-0716-DD1A-7DAE94463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en-GB" noProof="0" smtClean="0">
                <a:latin typeface="Product Sans" panose="020B0403030502040203" pitchFamily="34" charset="0"/>
              </a:rPr>
              <a:pPr rtl="0">
                <a:spcAft>
                  <a:spcPts val="600"/>
                </a:spcAft>
              </a:pPr>
              <a:t>8</a:t>
            </a:fld>
            <a:endParaRPr lang="en-GB" noProof="0">
              <a:latin typeface="Product Sans" panose="020B0403030502040203" pitchFamily="34" charset="0"/>
            </a:endParaRP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2A062B74-47B8-7743-7D44-E03C76FAFDF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535837" y="2317792"/>
            <a:ext cx="4714043" cy="3954992"/>
          </a:xfrm>
        </p:spPr>
        <p:txBody>
          <a:bodyPr>
            <a:normAutofit lnSpcReduction="10000"/>
          </a:bodyPr>
          <a:lstStyle/>
          <a:p>
            <a:pPr algn="l">
              <a:buSzPct val="140000"/>
            </a:pPr>
            <a:r>
              <a:rPr lang="en-US" sz="2800" b="1" i="1">
                <a:latin typeface="Product Sans" panose="020B0403030502040203" pitchFamily="34" charset="0"/>
              </a:rPr>
              <a:t>Palette</a:t>
            </a:r>
          </a:p>
          <a:p>
            <a:pPr algn="l">
              <a:buSzPct val="140000"/>
            </a:pPr>
            <a:endParaRPr lang="en-GB" sz="2400">
              <a:latin typeface="Product Sans" panose="020B0403030502040203" pitchFamily="34" charset="0"/>
            </a:endParaRPr>
          </a:p>
          <a:p>
            <a:pPr marL="285750" indent="-285750" algn="l">
              <a:buSzPct val="140000"/>
              <a:buFont typeface="Product Sans" panose="020B0403030502040203" pitchFamily="34" charset="0"/>
              <a:buChar char="›"/>
            </a:pPr>
            <a:r>
              <a:rPr lang="en-GB" sz="2400">
                <a:latin typeface="Product Sans" panose="020B0403030502040203" pitchFamily="34" charset="0"/>
              </a:rPr>
              <a:t>Captures the “mood” of the image</a:t>
            </a:r>
          </a:p>
          <a:p>
            <a:pPr marL="285750" indent="-285750" algn="l">
              <a:buSzPct val="140000"/>
              <a:buFont typeface="Product Sans" panose="020B0403030502040203" pitchFamily="34" charset="0"/>
              <a:buChar char="›"/>
            </a:pPr>
            <a:r>
              <a:rPr lang="en-GB" sz="2400">
                <a:latin typeface="Product Sans" panose="020B0403030502040203" pitchFamily="34" charset="0"/>
              </a:rPr>
              <a:t>Extract pixels information building an array of </a:t>
            </a:r>
            <a:r>
              <a:rPr lang="en-GB" sz="2400" err="1">
                <a:latin typeface="Product Sans" panose="020B0403030502040203" pitchFamily="34" charset="0"/>
              </a:rPr>
              <a:t>colors</a:t>
            </a:r>
            <a:endParaRPr lang="en-GB" sz="2400">
              <a:latin typeface="Product Sans" panose="020B0403030502040203" pitchFamily="34" charset="0"/>
            </a:endParaRPr>
          </a:p>
          <a:p>
            <a:pPr marL="285750" indent="-285750" algn="l">
              <a:buSzPct val="140000"/>
              <a:buFont typeface="Product Sans" panose="020B0403030502040203" pitchFamily="34" charset="0"/>
              <a:buChar char="›"/>
            </a:pPr>
            <a:r>
              <a:rPr lang="en-GB" sz="2400" err="1">
                <a:latin typeface="Product Sans" panose="020B0403030502040203" pitchFamily="34" charset="0"/>
              </a:rPr>
              <a:t>Color</a:t>
            </a:r>
            <a:r>
              <a:rPr lang="en-GB" sz="2400">
                <a:latin typeface="Product Sans" panose="020B0403030502040203" pitchFamily="34" charset="0"/>
              </a:rPr>
              <a:t> quantization through Median Cut algorithm</a:t>
            </a:r>
          </a:p>
          <a:p>
            <a:pPr marL="285750" indent="-285750" algn="l">
              <a:buSzPct val="140000"/>
              <a:buFont typeface="Product Sans" panose="020B0403030502040203" pitchFamily="34" charset="0"/>
              <a:buChar char="›"/>
            </a:pPr>
            <a:r>
              <a:rPr lang="en-GB" sz="2400">
                <a:latin typeface="Product Sans" panose="020B0403030502040203" pitchFamily="34" charset="0"/>
              </a:rPr>
              <a:t>Size of the palette as complexity of the progression</a:t>
            </a:r>
            <a:endParaRPr lang="en-US" sz="2400">
              <a:latin typeface="Product Sans" panose="020B0403030502040203" pitchFamily="34" charset="0"/>
            </a:endParaRPr>
          </a:p>
        </p:txBody>
      </p:sp>
      <p:pic>
        <p:nvPicPr>
          <p:cNvPr id="12" name="Picture 11" descr="A picture containing text, screenshot, font&#10;&#10;Description automatically generated">
            <a:extLst>
              <a:ext uri="{FF2B5EF4-FFF2-40B4-BE49-F238E27FC236}">
                <a16:creationId xmlns:a16="http://schemas.microsoft.com/office/drawing/2014/main" id="{8C46425B-CDEA-793B-47F5-9FF1CAA3B1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601" r="14114"/>
          <a:stretch/>
        </p:blipFill>
        <p:spPr>
          <a:xfrm>
            <a:off x="6950476" y="3429000"/>
            <a:ext cx="4403324" cy="221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557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2FB0B-15EC-453B-BC9B-69AD35DDCEA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en-GB" b="1" cap="all" spc="400">
                <a:solidFill>
                  <a:schemeClr val="bg1"/>
                </a:solidFill>
                <a:latin typeface="Product Sans" panose="020B0403030502040203" pitchFamily="34" charset="0"/>
              </a:rPr>
              <a:t>GRAPHICAL IMPLEMENTATION</a:t>
            </a:r>
            <a:endParaRPr lang="en-GB">
              <a:latin typeface="Product Sans" panose="020B0403030502040203" pitchFamily="34" charset="0"/>
            </a:endParaRPr>
          </a:p>
        </p:txBody>
      </p:sp>
      <p:sp>
        <p:nvSpPr>
          <p:cNvPr id="5" name="Sottotitolo 4">
            <a:extLst>
              <a:ext uri="{FF2B5EF4-FFF2-40B4-BE49-F238E27FC236}">
                <a16:creationId xmlns:a16="http://schemas.microsoft.com/office/drawing/2014/main" id="{CCFFA05F-153C-5D14-519A-0A1E0239B69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1686882"/>
      </p:ext>
    </p:extLst>
  </p:cSld>
  <p:clrMapOvr>
    <a:masterClrMapping/>
  </p:clrMapOvr>
</p:sld>
</file>

<file path=ppt/theme/theme1.xml><?xml version="1.0" encoding="utf-8"?>
<a:theme xmlns:a="http://schemas.openxmlformats.org/drawingml/2006/main" name="GradientUnivers">
  <a:themeElements>
    <a:clrScheme name="Custom 4">
      <a:dk1>
        <a:sysClr val="windowText" lastClr="000000"/>
      </a:dk1>
      <a:lt1>
        <a:sysClr val="window" lastClr="FFFFFF"/>
      </a:lt1>
      <a:dk2>
        <a:srgbClr val="10013F"/>
      </a:dk2>
      <a:lt2>
        <a:srgbClr val="F2F0FF"/>
      </a:lt2>
      <a:accent1>
        <a:srgbClr val="6173FB"/>
      </a:accent1>
      <a:accent2>
        <a:srgbClr val="FFFFFF"/>
      </a:accent2>
      <a:accent3>
        <a:srgbClr val="2100F7"/>
      </a:accent3>
      <a:accent4>
        <a:srgbClr val="FFFFFF"/>
      </a:accent4>
      <a:accent5>
        <a:srgbClr val="0C27F8"/>
      </a:accent5>
      <a:accent6>
        <a:srgbClr val="0417A9"/>
      </a:accent6>
      <a:hlink>
        <a:srgbClr val="0563C1"/>
      </a:hlink>
      <a:folHlink>
        <a:srgbClr val="954F72"/>
      </a:folHlink>
    </a:clrScheme>
    <a:fontScheme name="Custom 1">
      <a:majorFont>
        <a:latin typeface="Product Sans"/>
        <a:ea typeface=""/>
        <a:cs typeface=""/>
      </a:majorFont>
      <a:minorFont>
        <a:latin typeface="Product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8167186_TF89338750_Win32" id="{41E8F413-9A18-4BDF-B28A-7CD5BF285DD4}" vid="{F5763C4E-78C1-4EFB-B9F5-2F4B07C76DB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BC329F5-30EE-4BF7-AA2A-B837B51416B4}">
  <ds:schemaRefs>
    <ds:schemaRef ds:uri="16c05727-aa75-4e4a-9b5f-8a80a1165891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99919F73-B6C2-4A43-95E2-833EC48925FE}">
  <ds:schemaRefs>
    <ds:schemaRef ds:uri="71af3243-3dd4-4a8d-8c0d-dd76da1f02a5"/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3C8E00D1-8EA3-4E42-801D-0253E1EAFC2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458</Words>
  <Application>Microsoft Office PowerPoint</Application>
  <PresentationFormat>Widescreen</PresentationFormat>
  <Paragraphs>110</Paragraphs>
  <Slides>19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Product Sans</vt:lpstr>
      <vt:lpstr>Product Sans,Sans-Serif</vt:lpstr>
      <vt:lpstr>GradientUnivers</vt:lpstr>
      <vt:lpstr>THE SOUND  OF SPACE</vt:lpstr>
      <vt:lpstr>OUTLINE</vt:lpstr>
      <vt:lpstr>CONCEPT</vt:lpstr>
      <vt:lpstr>PARAMETERS COMPUTATION</vt:lpstr>
      <vt:lpstr>KEY</vt:lpstr>
      <vt:lpstr>Mode</vt:lpstr>
      <vt:lpstr>CHORD TYPE</vt:lpstr>
      <vt:lpstr>CHORD PROGRESSION</vt:lpstr>
      <vt:lpstr>GRAPHICAL IMPLEMENTATION</vt:lpstr>
      <vt:lpstr>Frameworks choice</vt:lpstr>
      <vt:lpstr>start menu</vt:lpstr>
      <vt:lpstr>Extracted parameters</vt:lpstr>
      <vt:lpstr>3d visualizer</vt:lpstr>
      <vt:lpstr>SOUND IMPLEMENTATION</vt:lpstr>
      <vt:lpstr>Framework choice</vt:lpstr>
      <vt:lpstr>Sound path</vt:lpstr>
      <vt:lpstr>Synchronization</vt:lpstr>
      <vt:lpstr>Possible improvements</vt:lpstr>
      <vt:lpstr>Thanks for the attention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SOUND  OF SPACE</dc:title>
  <dc:creator>Riccardo Iaccarino</dc:creator>
  <cp:lastModifiedBy>Riccardo Iaccarino</cp:lastModifiedBy>
  <cp:revision>1</cp:revision>
  <dcterms:created xsi:type="dcterms:W3CDTF">2023-06-14T09:19:17Z</dcterms:created>
  <dcterms:modified xsi:type="dcterms:W3CDTF">2023-06-24T17:21:58Z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